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8"/>
  </p:notesMasterIdLst>
  <p:sldIdLst>
    <p:sldId id="256" r:id="rId2"/>
    <p:sldId id="312" r:id="rId3"/>
    <p:sldId id="313" r:id="rId4"/>
    <p:sldId id="314" r:id="rId5"/>
    <p:sldId id="315" r:id="rId6"/>
    <p:sldId id="293" r:id="rId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9"/>
    </p:embeddedFont>
    <p:embeddedFont>
      <p:font typeface="Lexend" panose="020B0604020202020204" charset="0"/>
      <p:regular r:id="rId10"/>
      <p:bold r:id="rId11"/>
    </p:embeddedFont>
    <p:embeddedFont>
      <p:font typeface="Saira Condensed ExtraBold" panose="020B0604020202020204" charset="0"/>
      <p:bold r:id="rId12"/>
    </p:embeddedFont>
    <p:embeddedFont>
      <p:font typeface="Saira Condensed SemiBold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C0ACB5-8F08-423E-88E7-55C262D2C506}">
  <a:tblStyle styleId="{13C0ACB5-8F08-423E-88E7-55C262D2C5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26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BEFEF1-9427-48F6-A0F6-AD6BEE998E46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AC61E780-7E57-4779-8F29-81DF3E55BB2A}">
      <dgm:prSet phldrT="[Texto]"/>
      <dgm:spPr/>
      <dgm:t>
        <a:bodyPr/>
        <a:lstStyle/>
        <a:p>
          <a:r>
            <a:rPr lang="es-MX" dirty="0"/>
            <a:t>Causas de fondo</a:t>
          </a:r>
        </a:p>
      </dgm:t>
    </dgm:pt>
    <dgm:pt modelId="{2607027E-0F3C-44DC-B1E1-25276A46FC01}" type="parTrans" cxnId="{EAF07C48-0642-4BC6-9399-8B686A3A5F02}">
      <dgm:prSet/>
      <dgm:spPr/>
      <dgm:t>
        <a:bodyPr/>
        <a:lstStyle/>
        <a:p>
          <a:endParaRPr lang="es-MX"/>
        </a:p>
      </dgm:t>
    </dgm:pt>
    <dgm:pt modelId="{2D6DD58F-43A7-4000-B23E-A79B7483681B}" type="sibTrans" cxnId="{EAF07C48-0642-4BC6-9399-8B686A3A5F02}">
      <dgm:prSet/>
      <dgm:spPr/>
      <dgm:t>
        <a:bodyPr/>
        <a:lstStyle/>
        <a:p>
          <a:endParaRPr lang="es-MX"/>
        </a:p>
      </dgm:t>
    </dgm:pt>
    <dgm:pt modelId="{503C572A-738A-4D94-9C34-467210FCCCBC}">
      <dgm:prSet phldrT="[Texto]"/>
      <dgm:spPr/>
      <dgm:t>
        <a:bodyPr/>
        <a:lstStyle/>
        <a:p>
          <a:r>
            <a:rPr lang="es-MX" dirty="0"/>
            <a:t>Baja gobernabilidad y políticas públicas en gestión de desastres.</a:t>
          </a:r>
        </a:p>
      </dgm:t>
    </dgm:pt>
    <dgm:pt modelId="{1E13B905-43A3-4F93-8C57-2581673BC410}" type="parTrans" cxnId="{F6A5EE09-D1A8-48FA-B60F-163DB459B722}">
      <dgm:prSet/>
      <dgm:spPr/>
      <dgm:t>
        <a:bodyPr/>
        <a:lstStyle/>
        <a:p>
          <a:endParaRPr lang="es-MX"/>
        </a:p>
      </dgm:t>
    </dgm:pt>
    <dgm:pt modelId="{64154270-6D63-4055-924B-B308CC6BB5B3}" type="sibTrans" cxnId="{F6A5EE09-D1A8-48FA-B60F-163DB459B722}">
      <dgm:prSet/>
      <dgm:spPr/>
      <dgm:t>
        <a:bodyPr/>
        <a:lstStyle/>
        <a:p>
          <a:endParaRPr lang="es-MX"/>
        </a:p>
      </dgm:t>
    </dgm:pt>
    <dgm:pt modelId="{5832F2A8-E3C4-476F-8E8B-E8D66BD3C1A3}">
      <dgm:prSet phldrT="[Texto]"/>
      <dgm:spPr/>
      <dgm:t>
        <a:bodyPr/>
        <a:lstStyle/>
        <a:p>
          <a:r>
            <a:rPr lang="es-MX" dirty="0"/>
            <a:t>Presiones dinámicas</a:t>
          </a:r>
        </a:p>
      </dgm:t>
    </dgm:pt>
    <dgm:pt modelId="{537B4C4F-F89D-4E1B-84EF-180188968E13}" type="parTrans" cxnId="{4190A058-2E5E-4238-AD1B-D52E430695AC}">
      <dgm:prSet/>
      <dgm:spPr/>
      <dgm:t>
        <a:bodyPr/>
        <a:lstStyle/>
        <a:p>
          <a:endParaRPr lang="es-MX"/>
        </a:p>
      </dgm:t>
    </dgm:pt>
    <dgm:pt modelId="{A18DD919-0D54-4085-9BB8-EAE431F0D7A2}" type="sibTrans" cxnId="{4190A058-2E5E-4238-AD1B-D52E430695AC}">
      <dgm:prSet/>
      <dgm:spPr/>
      <dgm:t>
        <a:bodyPr/>
        <a:lstStyle/>
        <a:p>
          <a:endParaRPr lang="es-MX"/>
        </a:p>
      </dgm:t>
    </dgm:pt>
    <dgm:pt modelId="{D7BCC513-1FE4-4889-95C7-C5C27A70A813}">
      <dgm:prSet phldrT="[Texto]"/>
      <dgm:spPr/>
      <dgm:t>
        <a:bodyPr/>
        <a:lstStyle/>
        <a:p>
          <a:r>
            <a:rPr lang="es-MX" dirty="0"/>
            <a:t>Crecimiento urbano excesivo.</a:t>
          </a:r>
        </a:p>
      </dgm:t>
    </dgm:pt>
    <dgm:pt modelId="{116C19B6-4EEA-4D45-AD8A-58DB840CFA9B}" type="parTrans" cxnId="{64E2E85C-1B23-4DC5-964C-9E0B042D8FA1}">
      <dgm:prSet/>
      <dgm:spPr/>
      <dgm:t>
        <a:bodyPr/>
        <a:lstStyle/>
        <a:p>
          <a:endParaRPr lang="es-MX"/>
        </a:p>
      </dgm:t>
    </dgm:pt>
    <dgm:pt modelId="{D5982833-3479-47AF-A409-140898702878}" type="sibTrans" cxnId="{64E2E85C-1B23-4DC5-964C-9E0B042D8FA1}">
      <dgm:prSet/>
      <dgm:spPr/>
      <dgm:t>
        <a:bodyPr/>
        <a:lstStyle/>
        <a:p>
          <a:endParaRPr lang="es-MX"/>
        </a:p>
      </dgm:t>
    </dgm:pt>
    <dgm:pt modelId="{F3123CCD-1C87-4E3E-8ED8-A7F189087FC5}">
      <dgm:prSet phldrT="[Texto]"/>
      <dgm:spPr/>
      <dgm:t>
        <a:bodyPr/>
        <a:lstStyle/>
        <a:p>
          <a:r>
            <a:rPr lang="es-MX" dirty="0"/>
            <a:t>Crecimiento excesivo de población.</a:t>
          </a:r>
        </a:p>
      </dgm:t>
    </dgm:pt>
    <dgm:pt modelId="{3E173FBC-1180-40C8-AAB5-76AC22FD2C91}" type="parTrans" cxnId="{F05483E1-3981-4FCC-B15E-11A19B8A8C70}">
      <dgm:prSet/>
      <dgm:spPr/>
      <dgm:t>
        <a:bodyPr/>
        <a:lstStyle/>
        <a:p>
          <a:endParaRPr lang="es-MX"/>
        </a:p>
      </dgm:t>
    </dgm:pt>
    <dgm:pt modelId="{1A381DB4-C19E-4679-B1C2-03E8F90D2A72}" type="sibTrans" cxnId="{F05483E1-3981-4FCC-B15E-11A19B8A8C70}">
      <dgm:prSet/>
      <dgm:spPr/>
      <dgm:t>
        <a:bodyPr/>
        <a:lstStyle/>
        <a:p>
          <a:endParaRPr lang="es-MX"/>
        </a:p>
      </dgm:t>
    </dgm:pt>
    <dgm:pt modelId="{4BF57D9E-6304-48CB-9333-D1CFA4D5A048}">
      <dgm:prSet phldrT="[Texto]"/>
      <dgm:spPr/>
      <dgm:t>
        <a:bodyPr/>
        <a:lstStyle/>
        <a:p>
          <a:r>
            <a:rPr lang="es-MX" dirty="0"/>
            <a:t>Condiciones inseguras</a:t>
          </a:r>
        </a:p>
      </dgm:t>
    </dgm:pt>
    <dgm:pt modelId="{00A343E5-33D8-494F-80DC-0E3C7BB74587}" type="parTrans" cxnId="{CFC94E7E-2710-47BD-A19C-0AB029E1482D}">
      <dgm:prSet/>
      <dgm:spPr/>
      <dgm:t>
        <a:bodyPr/>
        <a:lstStyle/>
        <a:p>
          <a:endParaRPr lang="es-MX"/>
        </a:p>
      </dgm:t>
    </dgm:pt>
    <dgm:pt modelId="{CE8F0513-3028-4744-937F-9B19E4E1E9D6}" type="sibTrans" cxnId="{CFC94E7E-2710-47BD-A19C-0AB029E1482D}">
      <dgm:prSet/>
      <dgm:spPr/>
      <dgm:t>
        <a:bodyPr/>
        <a:lstStyle/>
        <a:p>
          <a:endParaRPr lang="es-MX"/>
        </a:p>
      </dgm:t>
    </dgm:pt>
    <dgm:pt modelId="{7B96831E-1E4D-4457-80F1-906B6EBF56B1}">
      <dgm:prSet phldrT="[Texto]"/>
      <dgm:spPr/>
      <dgm:t>
        <a:bodyPr/>
        <a:lstStyle/>
        <a:p>
          <a:r>
            <a:rPr lang="es-MX" dirty="0"/>
            <a:t>Sedimentos de suelo blando y arcilla por presencia anterior de lagos.</a:t>
          </a:r>
        </a:p>
      </dgm:t>
    </dgm:pt>
    <dgm:pt modelId="{42A3A152-6CD8-4A1B-BD9A-6FDD7C4186B9}" type="parTrans" cxnId="{2FD28EB8-4BCC-4294-8059-D15A74C78BA8}">
      <dgm:prSet/>
      <dgm:spPr/>
      <dgm:t>
        <a:bodyPr/>
        <a:lstStyle/>
        <a:p>
          <a:endParaRPr lang="es-MX"/>
        </a:p>
      </dgm:t>
    </dgm:pt>
    <dgm:pt modelId="{33821B8C-171F-44F0-8ADD-9D657E6BBEAE}" type="sibTrans" cxnId="{2FD28EB8-4BCC-4294-8059-D15A74C78BA8}">
      <dgm:prSet/>
      <dgm:spPr/>
      <dgm:t>
        <a:bodyPr/>
        <a:lstStyle/>
        <a:p>
          <a:endParaRPr lang="es-MX"/>
        </a:p>
      </dgm:t>
    </dgm:pt>
    <dgm:pt modelId="{556475BB-8D48-4D21-A705-10167F92CAD0}">
      <dgm:prSet/>
      <dgm:spPr/>
      <dgm:t>
        <a:bodyPr/>
        <a:lstStyle/>
        <a:p>
          <a:r>
            <a:rPr lang="es-MX" dirty="0"/>
            <a:t>Falta de cimientos e infraestructura resistente a sismos.</a:t>
          </a:r>
        </a:p>
      </dgm:t>
    </dgm:pt>
    <dgm:pt modelId="{E44B34A1-851A-4B3E-8CF1-4FE50A750E35}" type="parTrans" cxnId="{8CF36656-5971-43B8-B84B-C1509F29D3C1}">
      <dgm:prSet/>
      <dgm:spPr/>
      <dgm:t>
        <a:bodyPr/>
        <a:lstStyle/>
        <a:p>
          <a:endParaRPr lang="es-MX"/>
        </a:p>
      </dgm:t>
    </dgm:pt>
    <dgm:pt modelId="{F810888A-FFC0-45E2-8588-A7CFDB21F8DA}" type="sibTrans" cxnId="{8CF36656-5971-43B8-B84B-C1509F29D3C1}">
      <dgm:prSet/>
      <dgm:spPr/>
      <dgm:t>
        <a:bodyPr/>
        <a:lstStyle/>
        <a:p>
          <a:endParaRPr lang="es-MX"/>
        </a:p>
      </dgm:t>
    </dgm:pt>
    <dgm:pt modelId="{FCD036A9-B449-4893-9DB6-5F83F0CE7599}">
      <dgm:prSet phldrT="[Texto]"/>
      <dgm:spPr/>
      <dgm:t>
        <a:bodyPr/>
        <a:lstStyle/>
        <a:p>
          <a:r>
            <a:rPr lang="es-MX" dirty="0"/>
            <a:t>Modelo reactivo en vez de proactivo.</a:t>
          </a:r>
        </a:p>
      </dgm:t>
    </dgm:pt>
    <dgm:pt modelId="{1659B1B9-808D-44DF-A393-E1AFDD0D58F6}" type="parTrans" cxnId="{630B2332-FAF8-430C-91E5-B43FDE1CF340}">
      <dgm:prSet/>
      <dgm:spPr/>
      <dgm:t>
        <a:bodyPr/>
        <a:lstStyle/>
        <a:p>
          <a:endParaRPr lang="es-MX"/>
        </a:p>
      </dgm:t>
    </dgm:pt>
    <dgm:pt modelId="{E9BAA36C-F3B1-4FA4-8CD8-8C1EAFCD4FC9}" type="sibTrans" cxnId="{630B2332-FAF8-430C-91E5-B43FDE1CF340}">
      <dgm:prSet/>
      <dgm:spPr/>
      <dgm:t>
        <a:bodyPr/>
        <a:lstStyle/>
        <a:p>
          <a:endParaRPr lang="es-MX"/>
        </a:p>
      </dgm:t>
    </dgm:pt>
    <dgm:pt modelId="{DC83CC8B-C96E-4463-AE46-D85C7CB42B5E}">
      <dgm:prSet/>
      <dgm:spPr/>
      <dgm:t>
        <a:bodyPr/>
        <a:lstStyle/>
        <a:p>
          <a:r>
            <a:rPr lang="es-MX" dirty="0"/>
            <a:t>Falta de protocolos como simulacros constantes.</a:t>
          </a:r>
        </a:p>
      </dgm:t>
    </dgm:pt>
    <dgm:pt modelId="{321AEB30-DAB2-4B02-BA8A-B4DD95AD3B72}" type="parTrans" cxnId="{5CF8948F-6CEF-4E73-8808-B01984021BED}">
      <dgm:prSet/>
      <dgm:spPr/>
      <dgm:t>
        <a:bodyPr/>
        <a:lstStyle/>
        <a:p>
          <a:endParaRPr lang="es-MX"/>
        </a:p>
      </dgm:t>
    </dgm:pt>
    <dgm:pt modelId="{704C7E6C-8A3F-4421-ADC8-150668A59CEE}" type="sibTrans" cxnId="{5CF8948F-6CEF-4E73-8808-B01984021BED}">
      <dgm:prSet/>
      <dgm:spPr/>
      <dgm:t>
        <a:bodyPr/>
        <a:lstStyle/>
        <a:p>
          <a:endParaRPr lang="es-MX"/>
        </a:p>
      </dgm:t>
    </dgm:pt>
    <dgm:pt modelId="{5AB7BF8F-5444-4A08-AD1C-51BD305109A1}">
      <dgm:prSet phldrT="[Texto]"/>
      <dgm:spPr/>
      <dgm:t>
        <a:bodyPr/>
        <a:lstStyle/>
        <a:p>
          <a:r>
            <a:rPr lang="es-MX" dirty="0"/>
            <a:t>Falta de instituciones destinadas a desastres.</a:t>
          </a:r>
        </a:p>
      </dgm:t>
    </dgm:pt>
    <dgm:pt modelId="{E1A854A8-4B8F-42A4-8192-B378276BF2CA}" type="parTrans" cxnId="{D8D9D945-82D1-4F13-AC7A-BB38F5B7BF2F}">
      <dgm:prSet/>
      <dgm:spPr/>
      <dgm:t>
        <a:bodyPr/>
        <a:lstStyle/>
        <a:p>
          <a:endParaRPr lang="es-MX"/>
        </a:p>
      </dgm:t>
    </dgm:pt>
    <dgm:pt modelId="{3E431B59-AE48-42E6-901E-6B1A1AF6E9D3}" type="sibTrans" cxnId="{D8D9D945-82D1-4F13-AC7A-BB38F5B7BF2F}">
      <dgm:prSet/>
      <dgm:spPr/>
      <dgm:t>
        <a:bodyPr/>
        <a:lstStyle/>
        <a:p>
          <a:endParaRPr lang="es-MX"/>
        </a:p>
      </dgm:t>
    </dgm:pt>
    <dgm:pt modelId="{AB27F9A2-154F-4C29-9474-56627FB44A67}" type="pres">
      <dgm:prSet presAssocID="{F9BEFEF1-9427-48F6-A0F6-AD6BEE998E46}" presName="Name0" presStyleCnt="0">
        <dgm:presLayoutVars>
          <dgm:dir/>
          <dgm:animLvl val="lvl"/>
          <dgm:resizeHandles val="exact"/>
        </dgm:presLayoutVars>
      </dgm:prSet>
      <dgm:spPr/>
    </dgm:pt>
    <dgm:pt modelId="{91AE16A8-F98E-44EC-B6E4-175A9C268A11}" type="pres">
      <dgm:prSet presAssocID="{AC61E780-7E57-4779-8F29-81DF3E55BB2A}" presName="composite" presStyleCnt="0"/>
      <dgm:spPr/>
    </dgm:pt>
    <dgm:pt modelId="{0F66D4DF-F976-4CD9-9002-9AA4D5B18CEF}" type="pres">
      <dgm:prSet presAssocID="{AC61E780-7E57-4779-8F29-81DF3E55BB2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E3635E4-F17C-47B1-9A0D-C63879A44BB5}" type="pres">
      <dgm:prSet presAssocID="{AC61E780-7E57-4779-8F29-81DF3E55BB2A}" presName="desTx" presStyleLbl="alignAccFollowNode1" presStyleIdx="0" presStyleCnt="3">
        <dgm:presLayoutVars>
          <dgm:bulletEnabled val="1"/>
        </dgm:presLayoutVars>
      </dgm:prSet>
      <dgm:spPr/>
    </dgm:pt>
    <dgm:pt modelId="{EED40599-97A0-4067-BA5F-3A4F5D185F76}" type="pres">
      <dgm:prSet presAssocID="{2D6DD58F-43A7-4000-B23E-A79B7483681B}" presName="space" presStyleCnt="0"/>
      <dgm:spPr/>
    </dgm:pt>
    <dgm:pt modelId="{7C0227A9-EA1D-4A94-AB3E-84AF29C926D0}" type="pres">
      <dgm:prSet presAssocID="{5832F2A8-E3C4-476F-8E8B-E8D66BD3C1A3}" presName="composite" presStyleCnt="0"/>
      <dgm:spPr/>
    </dgm:pt>
    <dgm:pt modelId="{A6B262DE-89FE-448A-9937-23CF5422C503}" type="pres">
      <dgm:prSet presAssocID="{5832F2A8-E3C4-476F-8E8B-E8D66BD3C1A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D37090F-ED05-42FC-B302-F1E4AEFA9241}" type="pres">
      <dgm:prSet presAssocID="{5832F2A8-E3C4-476F-8E8B-E8D66BD3C1A3}" presName="desTx" presStyleLbl="alignAccFollowNode1" presStyleIdx="1" presStyleCnt="3">
        <dgm:presLayoutVars>
          <dgm:bulletEnabled val="1"/>
        </dgm:presLayoutVars>
      </dgm:prSet>
      <dgm:spPr/>
    </dgm:pt>
    <dgm:pt modelId="{F13471B1-16FD-4027-84D3-43B26B85445B}" type="pres">
      <dgm:prSet presAssocID="{A18DD919-0D54-4085-9BB8-EAE431F0D7A2}" presName="space" presStyleCnt="0"/>
      <dgm:spPr/>
    </dgm:pt>
    <dgm:pt modelId="{FB948070-7915-4FA6-818D-985B39C57087}" type="pres">
      <dgm:prSet presAssocID="{4BF57D9E-6304-48CB-9333-D1CFA4D5A048}" presName="composite" presStyleCnt="0"/>
      <dgm:spPr/>
    </dgm:pt>
    <dgm:pt modelId="{7C600044-2585-4B83-81D4-D6CD9116996B}" type="pres">
      <dgm:prSet presAssocID="{4BF57D9E-6304-48CB-9333-D1CFA4D5A04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958E20E-92D4-43BE-9EA9-457DD2338B37}" type="pres">
      <dgm:prSet presAssocID="{4BF57D9E-6304-48CB-9333-D1CFA4D5A04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796D605-FC1F-497F-A89F-869D3C0E8C49}" type="presOf" srcId="{AC61E780-7E57-4779-8F29-81DF3E55BB2A}" destId="{0F66D4DF-F976-4CD9-9002-9AA4D5B18CEF}" srcOrd="0" destOrd="0" presId="urn:microsoft.com/office/officeart/2005/8/layout/hList1"/>
    <dgm:cxn modelId="{F6A5EE09-D1A8-48FA-B60F-163DB459B722}" srcId="{AC61E780-7E57-4779-8F29-81DF3E55BB2A}" destId="{503C572A-738A-4D94-9C34-467210FCCCBC}" srcOrd="0" destOrd="0" parTransId="{1E13B905-43A3-4F93-8C57-2581673BC410}" sibTransId="{64154270-6D63-4055-924B-B308CC6BB5B3}"/>
    <dgm:cxn modelId="{64CCAD0B-5C27-4373-8D25-4A922A54F9A3}" type="presOf" srcId="{F9BEFEF1-9427-48F6-A0F6-AD6BEE998E46}" destId="{AB27F9A2-154F-4C29-9474-56627FB44A67}" srcOrd="0" destOrd="0" presId="urn:microsoft.com/office/officeart/2005/8/layout/hList1"/>
    <dgm:cxn modelId="{E48F0A29-7A7F-4347-98B8-8A7067EC09A4}" type="presOf" srcId="{DC83CC8B-C96E-4463-AE46-D85C7CB42B5E}" destId="{7958E20E-92D4-43BE-9EA9-457DD2338B37}" srcOrd="0" destOrd="2" presId="urn:microsoft.com/office/officeart/2005/8/layout/hList1"/>
    <dgm:cxn modelId="{630B2332-FAF8-430C-91E5-B43FDE1CF340}" srcId="{AC61E780-7E57-4779-8F29-81DF3E55BB2A}" destId="{FCD036A9-B449-4893-9DB6-5F83F0CE7599}" srcOrd="1" destOrd="0" parTransId="{1659B1B9-808D-44DF-A393-E1AFDD0D58F6}" sibTransId="{E9BAA36C-F3B1-4FA4-8CD8-8C1EAFCD4FC9}"/>
    <dgm:cxn modelId="{94AA5933-894A-4EE9-BE4F-DC06D1739EFB}" type="presOf" srcId="{4BF57D9E-6304-48CB-9333-D1CFA4D5A048}" destId="{7C600044-2585-4B83-81D4-D6CD9116996B}" srcOrd="0" destOrd="0" presId="urn:microsoft.com/office/officeart/2005/8/layout/hList1"/>
    <dgm:cxn modelId="{C65F0F34-F131-4571-8CE0-C76E133AB6C7}" type="presOf" srcId="{556475BB-8D48-4D21-A705-10167F92CAD0}" destId="{7958E20E-92D4-43BE-9EA9-457DD2338B37}" srcOrd="0" destOrd="1" presId="urn:microsoft.com/office/officeart/2005/8/layout/hList1"/>
    <dgm:cxn modelId="{64E2E85C-1B23-4DC5-964C-9E0B042D8FA1}" srcId="{5832F2A8-E3C4-476F-8E8B-E8D66BD3C1A3}" destId="{D7BCC513-1FE4-4889-95C7-C5C27A70A813}" srcOrd="0" destOrd="0" parTransId="{116C19B6-4EEA-4D45-AD8A-58DB840CFA9B}" sibTransId="{D5982833-3479-47AF-A409-140898702878}"/>
    <dgm:cxn modelId="{D8D9D945-82D1-4F13-AC7A-BB38F5B7BF2F}" srcId="{5832F2A8-E3C4-476F-8E8B-E8D66BD3C1A3}" destId="{5AB7BF8F-5444-4A08-AD1C-51BD305109A1}" srcOrd="2" destOrd="0" parTransId="{E1A854A8-4B8F-42A4-8192-B378276BF2CA}" sibTransId="{3E431B59-AE48-42E6-901E-6B1A1AF6E9D3}"/>
    <dgm:cxn modelId="{EAF07C48-0642-4BC6-9399-8B686A3A5F02}" srcId="{F9BEFEF1-9427-48F6-A0F6-AD6BEE998E46}" destId="{AC61E780-7E57-4779-8F29-81DF3E55BB2A}" srcOrd="0" destOrd="0" parTransId="{2607027E-0F3C-44DC-B1E1-25276A46FC01}" sibTransId="{2D6DD58F-43A7-4000-B23E-A79B7483681B}"/>
    <dgm:cxn modelId="{8CF36656-5971-43B8-B84B-C1509F29D3C1}" srcId="{4BF57D9E-6304-48CB-9333-D1CFA4D5A048}" destId="{556475BB-8D48-4D21-A705-10167F92CAD0}" srcOrd="1" destOrd="0" parTransId="{E44B34A1-851A-4B3E-8CF1-4FE50A750E35}" sibTransId="{F810888A-FFC0-45E2-8588-A7CFDB21F8DA}"/>
    <dgm:cxn modelId="{B1065C78-E5BE-435A-ABB0-3A13AF3581C9}" type="presOf" srcId="{7B96831E-1E4D-4457-80F1-906B6EBF56B1}" destId="{7958E20E-92D4-43BE-9EA9-457DD2338B37}" srcOrd="0" destOrd="0" presId="urn:microsoft.com/office/officeart/2005/8/layout/hList1"/>
    <dgm:cxn modelId="{4190A058-2E5E-4238-AD1B-D52E430695AC}" srcId="{F9BEFEF1-9427-48F6-A0F6-AD6BEE998E46}" destId="{5832F2A8-E3C4-476F-8E8B-E8D66BD3C1A3}" srcOrd="1" destOrd="0" parTransId="{537B4C4F-F89D-4E1B-84EF-180188968E13}" sibTransId="{A18DD919-0D54-4085-9BB8-EAE431F0D7A2}"/>
    <dgm:cxn modelId="{CFC94E7E-2710-47BD-A19C-0AB029E1482D}" srcId="{F9BEFEF1-9427-48F6-A0F6-AD6BEE998E46}" destId="{4BF57D9E-6304-48CB-9333-D1CFA4D5A048}" srcOrd="2" destOrd="0" parTransId="{00A343E5-33D8-494F-80DC-0E3C7BB74587}" sibTransId="{CE8F0513-3028-4744-937F-9B19E4E1E9D6}"/>
    <dgm:cxn modelId="{1B9C278C-A921-41FB-A195-38CB11200D1C}" type="presOf" srcId="{D7BCC513-1FE4-4889-95C7-C5C27A70A813}" destId="{4D37090F-ED05-42FC-B302-F1E4AEFA9241}" srcOrd="0" destOrd="0" presId="urn:microsoft.com/office/officeart/2005/8/layout/hList1"/>
    <dgm:cxn modelId="{98F2D18C-5580-40E4-9EAB-5BF0AA6D19CD}" type="presOf" srcId="{5AB7BF8F-5444-4A08-AD1C-51BD305109A1}" destId="{4D37090F-ED05-42FC-B302-F1E4AEFA9241}" srcOrd="0" destOrd="2" presId="urn:microsoft.com/office/officeart/2005/8/layout/hList1"/>
    <dgm:cxn modelId="{5CF8948F-6CEF-4E73-8808-B01984021BED}" srcId="{4BF57D9E-6304-48CB-9333-D1CFA4D5A048}" destId="{DC83CC8B-C96E-4463-AE46-D85C7CB42B5E}" srcOrd="2" destOrd="0" parTransId="{321AEB30-DAB2-4B02-BA8A-B4DD95AD3B72}" sibTransId="{704C7E6C-8A3F-4421-ADC8-150668A59CEE}"/>
    <dgm:cxn modelId="{F54F6AB2-A6D6-491D-8AC3-323BD9C5A4FB}" type="presOf" srcId="{503C572A-738A-4D94-9C34-467210FCCCBC}" destId="{FE3635E4-F17C-47B1-9A0D-C63879A44BB5}" srcOrd="0" destOrd="0" presId="urn:microsoft.com/office/officeart/2005/8/layout/hList1"/>
    <dgm:cxn modelId="{2FD28EB8-4BCC-4294-8059-D15A74C78BA8}" srcId="{4BF57D9E-6304-48CB-9333-D1CFA4D5A048}" destId="{7B96831E-1E4D-4457-80F1-906B6EBF56B1}" srcOrd="0" destOrd="0" parTransId="{42A3A152-6CD8-4A1B-BD9A-6FDD7C4186B9}" sibTransId="{33821B8C-171F-44F0-8ADD-9D657E6BBEAE}"/>
    <dgm:cxn modelId="{DFC008D1-BF20-4DC0-98ED-9FCAF8C50D97}" type="presOf" srcId="{FCD036A9-B449-4893-9DB6-5F83F0CE7599}" destId="{FE3635E4-F17C-47B1-9A0D-C63879A44BB5}" srcOrd="0" destOrd="1" presId="urn:microsoft.com/office/officeart/2005/8/layout/hList1"/>
    <dgm:cxn modelId="{F05483E1-3981-4FCC-B15E-11A19B8A8C70}" srcId="{5832F2A8-E3C4-476F-8E8B-E8D66BD3C1A3}" destId="{F3123CCD-1C87-4E3E-8ED8-A7F189087FC5}" srcOrd="1" destOrd="0" parTransId="{3E173FBC-1180-40C8-AAB5-76AC22FD2C91}" sibTransId="{1A381DB4-C19E-4679-B1C2-03E8F90D2A72}"/>
    <dgm:cxn modelId="{6B1351E6-FBCC-4A60-A645-72FB4B1610EB}" type="presOf" srcId="{F3123CCD-1C87-4E3E-8ED8-A7F189087FC5}" destId="{4D37090F-ED05-42FC-B302-F1E4AEFA9241}" srcOrd="0" destOrd="1" presId="urn:microsoft.com/office/officeart/2005/8/layout/hList1"/>
    <dgm:cxn modelId="{383D99F2-A51A-490B-A8D5-65334ED4363F}" type="presOf" srcId="{5832F2A8-E3C4-476F-8E8B-E8D66BD3C1A3}" destId="{A6B262DE-89FE-448A-9937-23CF5422C503}" srcOrd="0" destOrd="0" presId="urn:microsoft.com/office/officeart/2005/8/layout/hList1"/>
    <dgm:cxn modelId="{40A033DE-B003-4DAE-A1C0-21949CA558EA}" type="presParOf" srcId="{AB27F9A2-154F-4C29-9474-56627FB44A67}" destId="{91AE16A8-F98E-44EC-B6E4-175A9C268A11}" srcOrd="0" destOrd="0" presId="urn:microsoft.com/office/officeart/2005/8/layout/hList1"/>
    <dgm:cxn modelId="{A2601BDF-FDD5-437E-A997-A331914E0F1B}" type="presParOf" srcId="{91AE16A8-F98E-44EC-B6E4-175A9C268A11}" destId="{0F66D4DF-F976-4CD9-9002-9AA4D5B18CEF}" srcOrd="0" destOrd="0" presId="urn:microsoft.com/office/officeart/2005/8/layout/hList1"/>
    <dgm:cxn modelId="{8A376DE0-B68A-4B74-A0A2-39D79421F435}" type="presParOf" srcId="{91AE16A8-F98E-44EC-B6E4-175A9C268A11}" destId="{FE3635E4-F17C-47B1-9A0D-C63879A44BB5}" srcOrd="1" destOrd="0" presId="urn:microsoft.com/office/officeart/2005/8/layout/hList1"/>
    <dgm:cxn modelId="{85E31E1E-ED13-4BB4-872B-FB3E5E5EF82A}" type="presParOf" srcId="{AB27F9A2-154F-4C29-9474-56627FB44A67}" destId="{EED40599-97A0-4067-BA5F-3A4F5D185F76}" srcOrd="1" destOrd="0" presId="urn:microsoft.com/office/officeart/2005/8/layout/hList1"/>
    <dgm:cxn modelId="{D0C4A49E-6C43-4706-9F79-88527C924D24}" type="presParOf" srcId="{AB27F9A2-154F-4C29-9474-56627FB44A67}" destId="{7C0227A9-EA1D-4A94-AB3E-84AF29C926D0}" srcOrd="2" destOrd="0" presId="urn:microsoft.com/office/officeart/2005/8/layout/hList1"/>
    <dgm:cxn modelId="{E38D3A7F-8850-42D7-940A-54B282A85AE2}" type="presParOf" srcId="{7C0227A9-EA1D-4A94-AB3E-84AF29C926D0}" destId="{A6B262DE-89FE-448A-9937-23CF5422C503}" srcOrd="0" destOrd="0" presId="urn:microsoft.com/office/officeart/2005/8/layout/hList1"/>
    <dgm:cxn modelId="{0D48D5B2-6BF9-4053-A4E3-915C64AD0B3B}" type="presParOf" srcId="{7C0227A9-EA1D-4A94-AB3E-84AF29C926D0}" destId="{4D37090F-ED05-42FC-B302-F1E4AEFA9241}" srcOrd="1" destOrd="0" presId="urn:microsoft.com/office/officeart/2005/8/layout/hList1"/>
    <dgm:cxn modelId="{73F91603-73D3-439D-B0CE-518CB92BAE58}" type="presParOf" srcId="{AB27F9A2-154F-4C29-9474-56627FB44A67}" destId="{F13471B1-16FD-4027-84D3-43B26B85445B}" srcOrd="3" destOrd="0" presId="urn:microsoft.com/office/officeart/2005/8/layout/hList1"/>
    <dgm:cxn modelId="{8426025B-5930-454C-8EEC-34EBB2A3D0CE}" type="presParOf" srcId="{AB27F9A2-154F-4C29-9474-56627FB44A67}" destId="{FB948070-7915-4FA6-818D-985B39C57087}" srcOrd="4" destOrd="0" presId="urn:microsoft.com/office/officeart/2005/8/layout/hList1"/>
    <dgm:cxn modelId="{F5B34A36-8231-44A9-B251-AAAC3AA9FC61}" type="presParOf" srcId="{FB948070-7915-4FA6-818D-985B39C57087}" destId="{7C600044-2585-4B83-81D4-D6CD9116996B}" srcOrd="0" destOrd="0" presId="urn:microsoft.com/office/officeart/2005/8/layout/hList1"/>
    <dgm:cxn modelId="{D1FAEDDD-BDFA-4C42-BDFB-20389A3F20BB}" type="presParOf" srcId="{FB948070-7915-4FA6-818D-985B39C57087}" destId="{7958E20E-92D4-43BE-9EA9-457DD2338B3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BEFEF1-9427-48F6-A0F6-AD6BEE998E46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AC61E780-7E57-4779-8F29-81DF3E55BB2A}">
      <dgm:prSet phldrT="[Texto]"/>
      <dgm:spPr/>
      <dgm:t>
        <a:bodyPr/>
        <a:lstStyle/>
        <a:p>
          <a:r>
            <a:rPr lang="es-MX" dirty="0"/>
            <a:t>Desastres</a:t>
          </a:r>
        </a:p>
      </dgm:t>
    </dgm:pt>
    <dgm:pt modelId="{2607027E-0F3C-44DC-B1E1-25276A46FC01}" type="parTrans" cxnId="{EAF07C48-0642-4BC6-9399-8B686A3A5F02}">
      <dgm:prSet/>
      <dgm:spPr/>
      <dgm:t>
        <a:bodyPr/>
        <a:lstStyle/>
        <a:p>
          <a:endParaRPr lang="es-MX"/>
        </a:p>
      </dgm:t>
    </dgm:pt>
    <dgm:pt modelId="{2D6DD58F-43A7-4000-B23E-A79B7483681B}" type="sibTrans" cxnId="{EAF07C48-0642-4BC6-9399-8B686A3A5F02}">
      <dgm:prSet/>
      <dgm:spPr/>
      <dgm:t>
        <a:bodyPr/>
        <a:lstStyle/>
        <a:p>
          <a:endParaRPr lang="es-MX"/>
        </a:p>
      </dgm:t>
    </dgm:pt>
    <dgm:pt modelId="{503C572A-738A-4D94-9C34-467210FCCCBC}">
      <dgm:prSet phldrT="[Texto]"/>
      <dgm:spPr/>
      <dgm:t>
        <a:bodyPr/>
        <a:lstStyle/>
        <a:p>
          <a:r>
            <a:rPr lang="es-MX" dirty="0"/>
            <a:t>Riesgo = Amenaza (sismo de 1985) + vulnerabilidad (condiciones físicas y sociales)</a:t>
          </a:r>
        </a:p>
      </dgm:t>
    </dgm:pt>
    <dgm:pt modelId="{1E13B905-43A3-4F93-8C57-2581673BC410}" type="parTrans" cxnId="{F6A5EE09-D1A8-48FA-B60F-163DB459B722}">
      <dgm:prSet/>
      <dgm:spPr/>
      <dgm:t>
        <a:bodyPr/>
        <a:lstStyle/>
        <a:p>
          <a:endParaRPr lang="es-MX"/>
        </a:p>
      </dgm:t>
    </dgm:pt>
    <dgm:pt modelId="{64154270-6D63-4055-924B-B308CC6BB5B3}" type="sibTrans" cxnId="{F6A5EE09-D1A8-48FA-B60F-163DB459B722}">
      <dgm:prSet/>
      <dgm:spPr/>
      <dgm:t>
        <a:bodyPr/>
        <a:lstStyle/>
        <a:p>
          <a:endParaRPr lang="es-MX"/>
        </a:p>
      </dgm:t>
    </dgm:pt>
    <dgm:pt modelId="{5832F2A8-E3C4-476F-8E8B-E8D66BD3C1A3}">
      <dgm:prSet phldrT="[Texto]"/>
      <dgm:spPr/>
      <dgm:t>
        <a:bodyPr/>
        <a:lstStyle/>
        <a:p>
          <a:r>
            <a:rPr lang="es-MX" dirty="0"/>
            <a:t>Amenazas</a:t>
          </a:r>
        </a:p>
      </dgm:t>
    </dgm:pt>
    <dgm:pt modelId="{537B4C4F-F89D-4E1B-84EF-180188968E13}" type="parTrans" cxnId="{4190A058-2E5E-4238-AD1B-D52E430695AC}">
      <dgm:prSet/>
      <dgm:spPr/>
      <dgm:t>
        <a:bodyPr/>
        <a:lstStyle/>
        <a:p>
          <a:endParaRPr lang="es-MX"/>
        </a:p>
      </dgm:t>
    </dgm:pt>
    <dgm:pt modelId="{A18DD919-0D54-4085-9BB8-EAE431F0D7A2}" type="sibTrans" cxnId="{4190A058-2E5E-4238-AD1B-D52E430695AC}">
      <dgm:prSet/>
      <dgm:spPr/>
      <dgm:t>
        <a:bodyPr/>
        <a:lstStyle/>
        <a:p>
          <a:endParaRPr lang="es-MX"/>
        </a:p>
      </dgm:t>
    </dgm:pt>
    <dgm:pt modelId="{D7BCC513-1FE4-4889-95C7-C5C27A70A813}">
      <dgm:prSet phldrT="[Texto]"/>
      <dgm:spPr/>
      <dgm:t>
        <a:bodyPr/>
        <a:lstStyle/>
        <a:p>
          <a:r>
            <a:rPr lang="es-MX" dirty="0"/>
            <a:t>Sismo de 1985</a:t>
          </a:r>
        </a:p>
      </dgm:t>
    </dgm:pt>
    <dgm:pt modelId="{116C19B6-4EEA-4D45-AD8A-58DB840CFA9B}" type="parTrans" cxnId="{64E2E85C-1B23-4DC5-964C-9E0B042D8FA1}">
      <dgm:prSet/>
      <dgm:spPr/>
      <dgm:t>
        <a:bodyPr/>
        <a:lstStyle/>
        <a:p>
          <a:endParaRPr lang="es-MX"/>
        </a:p>
      </dgm:t>
    </dgm:pt>
    <dgm:pt modelId="{D5982833-3479-47AF-A409-140898702878}" type="sibTrans" cxnId="{64E2E85C-1B23-4DC5-964C-9E0B042D8FA1}">
      <dgm:prSet/>
      <dgm:spPr/>
      <dgm:t>
        <a:bodyPr/>
        <a:lstStyle/>
        <a:p>
          <a:endParaRPr lang="es-MX"/>
        </a:p>
      </dgm:t>
    </dgm:pt>
    <dgm:pt modelId="{AB27F9A2-154F-4C29-9474-56627FB44A67}" type="pres">
      <dgm:prSet presAssocID="{F9BEFEF1-9427-48F6-A0F6-AD6BEE998E46}" presName="Name0" presStyleCnt="0">
        <dgm:presLayoutVars>
          <dgm:dir/>
          <dgm:animLvl val="lvl"/>
          <dgm:resizeHandles val="exact"/>
        </dgm:presLayoutVars>
      </dgm:prSet>
      <dgm:spPr/>
    </dgm:pt>
    <dgm:pt modelId="{91AE16A8-F98E-44EC-B6E4-175A9C268A11}" type="pres">
      <dgm:prSet presAssocID="{AC61E780-7E57-4779-8F29-81DF3E55BB2A}" presName="composite" presStyleCnt="0"/>
      <dgm:spPr/>
    </dgm:pt>
    <dgm:pt modelId="{0F66D4DF-F976-4CD9-9002-9AA4D5B18CEF}" type="pres">
      <dgm:prSet presAssocID="{AC61E780-7E57-4779-8F29-81DF3E55BB2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E3635E4-F17C-47B1-9A0D-C63879A44BB5}" type="pres">
      <dgm:prSet presAssocID="{AC61E780-7E57-4779-8F29-81DF3E55BB2A}" presName="desTx" presStyleLbl="alignAccFollowNode1" presStyleIdx="0" presStyleCnt="2">
        <dgm:presLayoutVars>
          <dgm:bulletEnabled val="1"/>
        </dgm:presLayoutVars>
      </dgm:prSet>
      <dgm:spPr/>
    </dgm:pt>
    <dgm:pt modelId="{EED40599-97A0-4067-BA5F-3A4F5D185F76}" type="pres">
      <dgm:prSet presAssocID="{2D6DD58F-43A7-4000-B23E-A79B7483681B}" presName="space" presStyleCnt="0"/>
      <dgm:spPr/>
    </dgm:pt>
    <dgm:pt modelId="{7C0227A9-EA1D-4A94-AB3E-84AF29C926D0}" type="pres">
      <dgm:prSet presAssocID="{5832F2A8-E3C4-476F-8E8B-E8D66BD3C1A3}" presName="composite" presStyleCnt="0"/>
      <dgm:spPr/>
    </dgm:pt>
    <dgm:pt modelId="{A6B262DE-89FE-448A-9937-23CF5422C503}" type="pres">
      <dgm:prSet presAssocID="{5832F2A8-E3C4-476F-8E8B-E8D66BD3C1A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D37090F-ED05-42FC-B302-F1E4AEFA9241}" type="pres">
      <dgm:prSet presAssocID="{5832F2A8-E3C4-476F-8E8B-E8D66BD3C1A3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796D605-FC1F-497F-A89F-869D3C0E8C49}" type="presOf" srcId="{AC61E780-7E57-4779-8F29-81DF3E55BB2A}" destId="{0F66D4DF-F976-4CD9-9002-9AA4D5B18CEF}" srcOrd="0" destOrd="0" presId="urn:microsoft.com/office/officeart/2005/8/layout/hList1"/>
    <dgm:cxn modelId="{F6A5EE09-D1A8-48FA-B60F-163DB459B722}" srcId="{AC61E780-7E57-4779-8F29-81DF3E55BB2A}" destId="{503C572A-738A-4D94-9C34-467210FCCCBC}" srcOrd="0" destOrd="0" parTransId="{1E13B905-43A3-4F93-8C57-2581673BC410}" sibTransId="{64154270-6D63-4055-924B-B308CC6BB5B3}"/>
    <dgm:cxn modelId="{64CCAD0B-5C27-4373-8D25-4A922A54F9A3}" type="presOf" srcId="{F9BEFEF1-9427-48F6-A0F6-AD6BEE998E46}" destId="{AB27F9A2-154F-4C29-9474-56627FB44A67}" srcOrd="0" destOrd="0" presId="urn:microsoft.com/office/officeart/2005/8/layout/hList1"/>
    <dgm:cxn modelId="{64E2E85C-1B23-4DC5-964C-9E0B042D8FA1}" srcId="{5832F2A8-E3C4-476F-8E8B-E8D66BD3C1A3}" destId="{D7BCC513-1FE4-4889-95C7-C5C27A70A813}" srcOrd="0" destOrd="0" parTransId="{116C19B6-4EEA-4D45-AD8A-58DB840CFA9B}" sibTransId="{D5982833-3479-47AF-A409-140898702878}"/>
    <dgm:cxn modelId="{EAF07C48-0642-4BC6-9399-8B686A3A5F02}" srcId="{F9BEFEF1-9427-48F6-A0F6-AD6BEE998E46}" destId="{AC61E780-7E57-4779-8F29-81DF3E55BB2A}" srcOrd="0" destOrd="0" parTransId="{2607027E-0F3C-44DC-B1E1-25276A46FC01}" sibTransId="{2D6DD58F-43A7-4000-B23E-A79B7483681B}"/>
    <dgm:cxn modelId="{4190A058-2E5E-4238-AD1B-D52E430695AC}" srcId="{F9BEFEF1-9427-48F6-A0F6-AD6BEE998E46}" destId="{5832F2A8-E3C4-476F-8E8B-E8D66BD3C1A3}" srcOrd="1" destOrd="0" parTransId="{537B4C4F-F89D-4E1B-84EF-180188968E13}" sibTransId="{A18DD919-0D54-4085-9BB8-EAE431F0D7A2}"/>
    <dgm:cxn modelId="{1B9C278C-A921-41FB-A195-38CB11200D1C}" type="presOf" srcId="{D7BCC513-1FE4-4889-95C7-C5C27A70A813}" destId="{4D37090F-ED05-42FC-B302-F1E4AEFA9241}" srcOrd="0" destOrd="0" presId="urn:microsoft.com/office/officeart/2005/8/layout/hList1"/>
    <dgm:cxn modelId="{F54F6AB2-A6D6-491D-8AC3-323BD9C5A4FB}" type="presOf" srcId="{503C572A-738A-4D94-9C34-467210FCCCBC}" destId="{FE3635E4-F17C-47B1-9A0D-C63879A44BB5}" srcOrd="0" destOrd="0" presId="urn:microsoft.com/office/officeart/2005/8/layout/hList1"/>
    <dgm:cxn modelId="{383D99F2-A51A-490B-A8D5-65334ED4363F}" type="presOf" srcId="{5832F2A8-E3C4-476F-8E8B-E8D66BD3C1A3}" destId="{A6B262DE-89FE-448A-9937-23CF5422C503}" srcOrd="0" destOrd="0" presId="urn:microsoft.com/office/officeart/2005/8/layout/hList1"/>
    <dgm:cxn modelId="{40A033DE-B003-4DAE-A1C0-21949CA558EA}" type="presParOf" srcId="{AB27F9A2-154F-4C29-9474-56627FB44A67}" destId="{91AE16A8-F98E-44EC-B6E4-175A9C268A11}" srcOrd="0" destOrd="0" presId="urn:microsoft.com/office/officeart/2005/8/layout/hList1"/>
    <dgm:cxn modelId="{A2601BDF-FDD5-437E-A997-A331914E0F1B}" type="presParOf" srcId="{91AE16A8-F98E-44EC-B6E4-175A9C268A11}" destId="{0F66D4DF-F976-4CD9-9002-9AA4D5B18CEF}" srcOrd="0" destOrd="0" presId="urn:microsoft.com/office/officeart/2005/8/layout/hList1"/>
    <dgm:cxn modelId="{8A376DE0-B68A-4B74-A0A2-39D79421F435}" type="presParOf" srcId="{91AE16A8-F98E-44EC-B6E4-175A9C268A11}" destId="{FE3635E4-F17C-47B1-9A0D-C63879A44BB5}" srcOrd="1" destOrd="0" presId="urn:microsoft.com/office/officeart/2005/8/layout/hList1"/>
    <dgm:cxn modelId="{85E31E1E-ED13-4BB4-872B-FB3E5E5EF82A}" type="presParOf" srcId="{AB27F9A2-154F-4C29-9474-56627FB44A67}" destId="{EED40599-97A0-4067-BA5F-3A4F5D185F76}" srcOrd="1" destOrd="0" presId="urn:microsoft.com/office/officeart/2005/8/layout/hList1"/>
    <dgm:cxn modelId="{D0C4A49E-6C43-4706-9F79-88527C924D24}" type="presParOf" srcId="{AB27F9A2-154F-4C29-9474-56627FB44A67}" destId="{7C0227A9-EA1D-4A94-AB3E-84AF29C926D0}" srcOrd="2" destOrd="0" presId="urn:microsoft.com/office/officeart/2005/8/layout/hList1"/>
    <dgm:cxn modelId="{E38D3A7F-8850-42D7-940A-54B282A85AE2}" type="presParOf" srcId="{7C0227A9-EA1D-4A94-AB3E-84AF29C926D0}" destId="{A6B262DE-89FE-448A-9937-23CF5422C503}" srcOrd="0" destOrd="0" presId="urn:microsoft.com/office/officeart/2005/8/layout/hList1"/>
    <dgm:cxn modelId="{0D48D5B2-6BF9-4053-A4E3-915C64AD0B3B}" type="presParOf" srcId="{7C0227A9-EA1D-4A94-AB3E-84AF29C926D0}" destId="{4D37090F-ED05-42FC-B302-F1E4AEFA924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66D4DF-F976-4CD9-9002-9AA4D5B18CEF}">
      <dsp:nvSpPr>
        <dsp:cNvPr id="0" name=""/>
        <dsp:cNvSpPr/>
      </dsp:nvSpPr>
      <dsp:spPr>
        <a:xfrm>
          <a:off x="2590" y="3507"/>
          <a:ext cx="2526049" cy="489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Causas de fondo</a:t>
          </a:r>
        </a:p>
      </dsp:txBody>
      <dsp:txXfrm>
        <a:off x="2590" y="3507"/>
        <a:ext cx="2526049" cy="489600"/>
      </dsp:txXfrm>
    </dsp:sp>
    <dsp:sp modelId="{FE3635E4-F17C-47B1-9A0D-C63879A44BB5}">
      <dsp:nvSpPr>
        <dsp:cNvPr id="0" name=""/>
        <dsp:cNvSpPr/>
      </dsp:nvSpPr>
      <dsp:spPr>
        <a:xfrm>
          <a:off x="2590" y="493107"/>
          <a:ext cx="2526049" cy="258662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 dirty="0"/>
            <a:t>Baja gobernabilidad y políticas públicas en gestión de desastres.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 dirty="0"/>
            <a:t>Modelo reactivo en vez de proactivo.</a:t>
          </a:r>
        </a:p>
      </dsp:txBody>
      <dsp:txXfrm>
        <a:off x="2590" y="493107"/>
        <a:ext cx="2526049" cy="2586626"/>
      </dsp:txXfrm>
    </dsp:sp>
    <dsp:sp modelId="{A6B262DE-89FE-448A-9937-23CF5422C503}">
      <dsp:nvSpPr>
        <dsp:cNvPr id="0" name=""/>
        <dsp:cNvSpPr/>
      </dsp:nvSpPr>
      <dsp:spPr>
        <a:xfrm>
          <a:off x="2882286" y="3507"/>
          <a:ext cx="2526049" cy="489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Presiones dinámicas</a:t>
          </a:r>
        </a:p>
      </dsp:txBody>
      <dsp:txXfrm>
        <a:off x="2882286" y="3507"/>
        <a:ext cx="2526049" cy="489600"/>
      </dsp:txXfrm>
    </dsp:sp>
    <dsp:sp modelId="{4D37090F-ED05-42FC-B302-F1E4AEFA9241}">
      <dsp:nvSpPr>
        <dsp:cNvPr id="0" name=""/>
        <dsp:cNvSpPr/>
      </dsp:nvSpPr>
      <dsp:spPr>
        <a:xfrm>
          <a:off x="2882286" y="493107"/>
          <a:ext cx="2526049" cy="258662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 dirty="0"/>
            <a:t>Crecimiento urbano excesivo.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 dirty="0"/>
            <a:t>Crecimiento excesivo de población.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 dirty="0"/>
            <a:t>Falta de instituciones destinadas a desastres.</a:t>
          </a:r>
        </a:p>
      </dsp:txBody>
      <dsp:txXfrm>
        <a:off x="2882286" y="493107"/>
        <a:ext cx="2526049" cy="2586626"/>
      </dsp:txXfrm>
    </dsp:sp>
    <dsp:sp modelId="{7C600044-2585-4B83-81D4-D6CD9116996B}">
      <dsp:nvSpPr>
        <dsp:cNvPr id="0" name=""/>
        <dsp:cNvSpPr/>
      </dsp:nvSpPr>
      <dsp:spPr>
        <a:xfrm>
          <a:off x="5761982" y="3507"/>
          <a:ext cx="2526049" cy="489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Condiciones inseguras</a:t>
          </a:r>
        </a:p>
      </dsp:txBody>
      <dsp:txXfrm>
        <a:off x="5761982" y="3507"/>
        <a:ext cx="2526049" cy="489600"/>
      </dsp:txXfrm>
    </dsp:sp>
    <dsp:sp modelId="{7958E20E-92D4-43BE-9EA9-457DD2338B37}">
      <dsp:nvSpPr>
        <dsp:cNvPr id="0" name=""/>
        <dsp:cNvSpPr/>
      </dsp:nvSpPr>
      <dsp:spPr>
        <a:xfrm>
          <a:off x="5761982" y="493107"/>
          <a:ext cx="2526049" cy="258662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 dirty="0"/>
            <a:t>Sedimentos de suelo blando y arcilla por presencia anterior de lagos.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 dirty="0"/>
            <a:t>Falta de cimientos e infraestructura resistente a sismos.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 dirty="0"/>
            <a:t>Falta de protocolos como simulacros constantes.</a:t>
          </a:r>
        </a:p>
      </dsp:txBody>
      <dsp:txXfrm>
        <a:off x="5761982" y="493107"/>
        <a:ext cx="2526049" cy="25866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66D4DF-F976-4CD9-9002-9AA4D5B18CEF}">
      <dsp:nvSpPr>
        <dsp:cNvPr id="0" name=""/>
        <dsp:cNvSpPr/>
      </dsp:nvSpPr>
      <dsp:spPr>
        <a:xfrm>
          <a:off x="39" y="30804"/>
          <a:ext cx="3760342" cy="806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/>
            <a:t>Desastres</a:t>
          </a:r>
        </a:p>
      </dsp:txBody>
      <dsp:txXfrm>
        <a:off x="39" y="30804"/>
        <a:ext cx="3760342" cy="806400"/>
      </dsp:txXfrm>
    </dsp:sp>
    <dsp:sp modelId="{FE3635E4-F17C-47B1-9A0D-C63879A44BB5}">
      <dsp:nvSpPr>
        <dsp:cNvPr id="0" name=""/>
        <dsp:cNvSpPr/>
      </dsp:nvSpPr>
      <dsp:spPr>
        <a:xfrm>
          <a:off x="39" y="837204"/>
          <a:ext cx="3760342" cy="22289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800" kern="1200" dirty="0"/>
            <a:t>Riesgo = Amenaza (sismo de 1985) + vulnerabilidad (condiciones físicas y sociales)</a:t>
          </a:r>
        </a:p>
      </dsp:txBody>
      <dsp:txXfrm>
        <a:off x="39" y="837204"/>
        <a:ext cx="3760342" cy="2228940"/>
      </dsp:txXfrm>
    </dsp:sp>
    <dsp:sp modelId="{A6B262DE-89FE-448A-9937-23CF5422C503}">
      <dsp:nvSpPr>
        <dsp:cNvPr id="0" name=""/>
        <dsp:cNvSpPr/>
      </dsp:nvSpPr>
      <dsp:spPr>
        <a:xfrm>
          <a:off x="4286829" y="30804"/>
          <a:ext cx="3760342" cy="806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/>
            <a:t>Amenazas</a:t>
          </a:r>
        </a:p>
      </dsp:txBody>
      <dsp:txXfrm>
        <a:off x="4286829" y="30804"/>
        <a:ext cx="3760342" cy="806400"/>
      </dsp:txXfrm>
    </dsp:sp>
    <dsp:sp modelId="{4D37090F-ED05-42FC-B302-F1E4AEFA9241}">
      <dsp:nvSpPr>
        <dsp:cNvPr id="0" name=""/>
        <dsp:cNvSpPr/>
      </dsp:nvSpPr>
      <dsp:spPr>
        <a:xfrm>
          <a:off x="4286829" y="837204"/>
          <a:ext cx="3760342" cy="222894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800" kern="1200" dirty="0"/>
            <a:t>Sismo de 1985</a:t>
          </a:r>
        </a:p>
      </dsp:txBody>
      <dsp:txXfrm>
        <a:off x="4286829" y="837204"/>
        <a:ext cx="3760342" cy="22289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1657a1c44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" name="Google Shape;1366;g1657a1c44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681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g1653168e24e_1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g1653168e24e_1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144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1657a1c44b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1657a1c44b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1366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1657a1c44b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1657a1c44b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987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7" name="Google Shape;3147;g1657a1c44bc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8" name="Google Shape;3148;g1657a1c44bc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4248800"/>
            <a:ext cx="9144102" cy="973825"/>
          </a:xfrm>
          <a:custGeom>
            <a:avLst/>
            <a:gdLst/>
            <a:ahLst/>
            <a:cxnLst/>
            <a:rect l="l" t="t" r="r" b="b"/>
            <a:pathLst>
              <a:path w="97743" h="10257" extrusionOk="0">
                <a:moveTo>
                  <a:pt x="1" y="0"/>
                </a:moveTo>
                <a:lnTo>
                  <a:pt x="1" y="10256"/>
                </a:lnTo>
                <a:lnTo>
                  <a:pt x="97743" y="10256"/>
                </a:lnTo>
                <a:lnTo>
                  <a:pt x="9774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202" y="4698301"/>
            <a:ext cx="9144061" cy="36650"/>
            <a:chOff x="4134900" y="3621675"/>
            <a:chExt cx="2453925" cy="9650"/>
          </a:xfrm>
        </p:grpSpPr>
        <p:sp>
          <p:nvSpPr>
            <p:cNvPr id="11" name="Google Shape;11;p2"/>
            <p:cNvSpPr/>
            <p:nvPr/>
          </p:nvSpPr>
          <p:spPr>
            <a:xfrm>
              <a:off x="4134900" y="3621675"/>
              <a:ext cx="181175" cy="9650"/>
            </a:xfrm>
            <a:custGeom>
              <a:avLst/>
              <a:gdLst/>
              <a:ahLst/>
              <a:cxnLst/>
              <a:rect l="l" t="t" r="r" b="b"/>
              <a:pathLst>
                <a:path w="7247" h="386" extrusionOk="0">
                  <a:moveTo>
                    <a:pt x="0" y="1"/>
                  </a:moveTo>
                  <a:lnTo>
                    <a:pt x="0" y="385"/>
                  </a:lnTo>
                  <a:lnTo>
                    <a:pt x="7246" y="385"/>
                  </a:lnTo>
                  <a:lnTo>
                    <a:pt x="72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387425" y="3621675"/>
              <a:ext cx="181175" cy="9650"/>
            </a:xfrm>
            <a:custGeom>
              <a:avLst/>
              <a:gdLst/>
              <a:ahLst/>
              <a:cxnLst/>
              <a:rect l="l" t="t" r="r" b="b"/>
              <a:pathLst>
                <a:path w="7247" h="386" extrusionOk="0">
                  <a:moveTo>
                    <a:pt x="0" y="1"/>
                  </a:moveTo>
                  <a:lnTo>
                    <a:pt x="0" y="385"/>
                  </a:lnTo>
                  <a:lnTo>
                    <a:pt x="7247" y="385"/>
                  </a:lnTo>
                  <a:lnTo>
                    <a:pt x="72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639950" y="3621675"/>
              <a:ext cx="181175" cy="9650"/>
            </a:xfrm>
            <a:custGeom>
              <a:avLst/>
              <a:gdLst/>
              <a:ahLst/>
              <a:cxnLst/>
              <a:rect l="l" t="t" r="r" b="b"/>
              <a:pathLst>
                <a:path w="7247" h="386" extrusionOk="0">
                  <a:moveTo>
                    <a:pt x="1" y="1"/>
                  </a:moveTo>
                  <a:lnTo>
                    <a:pt x="1" y="385"/>
                  </a:lnTo>
                  <a:lnTo>
                    <a:pt x="7247" y="385"/>
                  </a:lnTo>
                  <a:lnTo>
                    <a:pt x="72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892475" y="3621675"/>
              <a:ext cx="181175" cy="9650"/>
            </a:xfrm>
            <a:custGeom>
              <a:avLst/>
              <a:gdLst/>
              <a:ahLst/>
              <a:cxnLst/>
              <a:rect l="l" t="t" r="r" b="b"/>
              <a:pathLst>
                <a:path w="7247" h="386" extrusionOk="0">
                  <a:moveTo>
                    <a:pt x="1" y="1"/>
                  </a:moveTo>
                  <a:lnTo>
                    <a:pt x="1" y="385"/>
                  </a:lnTo>
                  <a:lnTo>
                    <a:pt x="7247" y="385"/>
                  </a:lnTo>
                  <a:lnTo>
                    <a:pt x="72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45000" y="3621675"/>
              <a:ext cx="181200" cy="9650"/>
            </a:xfrm>
            <a:custGeom>
              <a:avLst/>
              <a:gdLst/>
              <a:ahLst/>
              <a:cxnLst/>
              <a:rect l="l" t="t" r="r" b="b"/>
              <a:pathLst>
                <a:path w="7248" h="386" extrusionOk="0">
                  <a:moveTo>
                    <a:pt x="1" y="1"/>
                  </a:moveTo>
                  <a:lnTo>
                    <a:pt x="1" y="385"/>
                  </a:lnTo>
                  <a:lnTo>
                    <a:pt x="7247" y="385"/>
                  </a:lnTo>
                  <a:lnTo>
                    <a:pt x="72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397725" y="3621675"/>
              <a:ext cx="181000" cy="9650"/>
            </a:xfrm>
            <a:custGeom>
              <a:avLst/>
              <a:gdLst/>
              <a:ahLst/>
              <a:cxnLst/>
              <a:rect l="l" t="t" r="r" b="b"/>
              <a:pathLst>
                <a:path w="7240" h="386" extrusionOk="0">
                  <a:moveTo>
                    <a:pt x="0" y="1"/>
                  </a:moveTo>
                  <a:lnTo>
                    <a:pt x="0" y="385"/>
                  </a:lnTo>
                  <a:lnTo>
                    <a:pt x="7239" y="385"/>
                  </a:lnTo>
                  <a:lnTo>
                    <a:pt x="72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650250" y="3621675"/>
              <a:ext cx="181000" cy="9650"/>
            </a:xfrm>
            <a:custGeom>
              <a:avLst/>
              <a:gdLst/>
              <a:ahLst/>
              <a:cxnLst/>
              <a:rect l="l" t="t" r="r" b="b"/>
              <a:pathLst>
                <a:path w="7240" h="386" extrusionOk="0">
                  <a:moveTo>
                    <a:pt x="0" y="1"/>
                  </a:moveTo>
                  <a:lnTo>
                    <a:pt x="0" y="385"/>
                  </a:lnTo>
                  <a:lnTo>
                    <a:pt x="7239" y="385"/>
                  </a:lnTo>
                  <a:lnTo>
                    <a:pt x="72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02775" y="3621675"/>
              <a:ext cx="181000" cy="9650"/>
            </a:xfrm>
            <a:custGeom>
              <a:avLst/>
              <a:gdLst/>
              <a:ahLst/>
              <a:cxnLst/>
              <a:rect l="l" t="t" r="r" b="b"/>
              <a:pathLst>
                <a:path w="7240" h="386" extrusionOk="0">
                  <a:moveTo>
                    <a:pt x="1" y="1"/>
                  </a:moveTo>
                  <a:lnTo>
                    <a:pt x="1" y="385"/>
                  </a:lnTo>
                  <a:lnTo>
                    <a:pt x="7240" y="385"/>
                  </a:lnTo>
                  <a:lnTo>
                    <a:pt x="72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155300" y="3621675"/>
              <a:ext cx="181000" cy="9650"/>
            </a:xfrm>
            <a:custGeom>
              <a:avLst/>
              <a:gdLst/>
              <a:ahLst/>
              <a:cxnLst/>
              <a:rect l="l" t="t" r="r" b="b"/>
              <a:pathLst>
                <a:path w="7240" h="386" extrusionOk="0">
                  <a:moveTo>
                    <a:pt x="1" y="1"/>
                  </a:moveTo>
                  <a:lnTo>
                    <a:pt x="1" y="385"/>
                  </a:lnTo>
                  <a:lnTo>
                    <a:pt x="7240" y="385"/>
                  </a:lnTo>
                  <a:lnTo>
                    <a:pt x="72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407825" y="3621675"/>
              <a:ext cx="181000" cy="9650"/>
            </a:xfrm>
            <a:custGeom>
              <a:avLst/>
              <a:gdLst/>
              <a:ahLst/>
              <a:cxnLst/>
              <a:rect l="l" t="t" r="r" b="b"/>
              <a:pathLst>
                <a:path w="7240" h="386" extrusionOk="0">
                  <a:moveTo>
                    <a:pt x="1" y="1"/>
                  </a:moveTo>
                  <a:lnTo>
                    <a:pt x="1" y="385"/>
                  </a:lnTo>
                  <a:lnTo>
                    <a:pt x="7240" y="385"/>
                  </a:lnTo>
                  <a:lnTo>
                    <a:pt x="72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0" y="4132950"/>
            <a:ext cx="9144102" cy="115949"/>
          </a:xfrm>
          <a:custGeom>
            <a:avLst/>
            <a:gdLst/>
            <a:ahLst/>
            <a:cxnLst/>
            <a:rect l="l" t="t" r="r" b="b"/>
            <a:pathLst>
              <a:path w="97743" h="669" extrusionOk="0">
                <a:moveTo>
                  <a:pt x="1" y="1"/>
                </a:moveTo>
                <a:lnTo>
                  <a:pt x="1" y="668"/>
                </a:lnTo>
                <a:lnTo>
                  <a:pt x="97743" y="668"/>
                </a:lnTo>
                <a:lnTo>
                  <a:pt x="9774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358775" y="4248808"/>
            <a:ext cx="4436260" cy="973824"/>
          </a:xfrm>
          <a:custGeom>
            <a:avLst/>
            <a:gdLst/>
            <a:ahLst/>
            <a:cxnLst/>
            <a:rect l="l" t="t" r="r" b="b"/>
            <a:pathLst>
              <a:path w="50106" h="10999" extrusionOk="0">
                <a:moveTo>
                  <a:pt x="6772" y="0"/>
                </a:moveTo>
                <a:lnTo>
                  <a:pt x="9835" y="862"/>
                </a:lnTo>
                <a:lnTo>
                  <a:pt x="832" y="1766"/>
                </a:lnTo>
                <a:lnTo>
                  <a:pt x="4310" y="2410"/>
                </a:lnTo>
                <a:lnTo>
                  <a:pt x="1" y="2841"/>
                </a:lnTo>
                <a:lnTo>
                  <a:pt x="4310" y="3902"/>
                </a:lnTo>
                <a:lnTo>
                  <a:pt x="9835" y="5267"/>
                </a:lnTo>
                <a:lnTo>
                  <a:pt x="9961" y="5296"/>
                </a:lnTo>
                <a:lnTo>
                  <a:pt x="11408" y="5652"/>
                </a:lnTo>
                <a:lnTo>
                  <a:pt x="9961" y="6031"/>
                </a:lnTo>
                <a:lnTo>
                  <a:pt x="9835" y="6068"/>
                </a:lnTo>
                <a:lnTo>
                  <a:pt x="4310" y="7499"/>
                </a:lnTo>
                <a:lnTo>
                  <a:pt x="9835" y="7951"/>
                </a:lnTo>
                <a:lnTo>
                  <a:pt x="9961" y="7965"/>
                </a:lnTo>
                <a:lnTo>
                  <a:pt x="11408" y="8085"/>
                </a:lnTo>
                <a:lnTo>
                  <a:pt x="11631" y="8099"/>
                </a:lnTo>
                <a:lnTo>
                  <a:pt x="13863" y="8284"/>
                </a:lnTo>
                <a:lnTo>
                  <a:pt x="23289" y="9057"/>
                </a:lnTo>
                <a:lnTo>
                  <a:pt x="18831" y="9909"/>
                </a:lnTo>
                <a:lnTo>
                  <a:pt x="23289" y="10518"/>
                </a:lnTo>
                <a:lnTo>
                  <a:pt x="23414" y="10539"/>
                </a:lnTo>
                <a:lnTo>
                  <a:pt x="26789" y="10998"/>
                </a:lnTo>
                <a:lnTo>
                  <a:pt x="50106" y="10998"/>
                </a:lnTo>
                <a:lnTo>
                  <a:pt x="46829" y="10331"/>
                </a:lnTo>
                <a:lnTo>
                  <a:pt x="45968" y="10162"/>
                </a:lnTo>
                <a:lnTo>
                  <a:pt x="42623" y="9486"/>
                </a:lnTo>
                <a:lnTo>
                  <a:pt x="45872" y="7181"/>
                </a:lnTo>
                <a:lnTo>
                  <a:pt x="34459" y="6853"/>
                </a:lnTo>
                <a:lnTo>
                  <a:pt x="23414" y="6534"/>
                </a:lnTo>
                <a:lnTo>
                  <a:pt x="26662" y="4073"/>
                </a:lnTo>
                <a:lnTo>
                  <a:pt x="13863" y="2930"/>
                </a:lnTo>
                <a:lnTo>
                  <a:pt x="11631" y="2738"/>
                </a:lnTo>
                <a:lnTo>
                  <a:pt x="13863" y="2255"/>
                </a:lnTo>
                <a:lnTo>
                  <a:pt x="18868" y="1180"/>
                </a:lnTo>
                <a:lnTo>
                  <a:pt x="13863" y="1129"/>
                </a:lnTo>
                <a:lnTo>
                  <a:pt x="15531" y="534"/>
                </a:lnTo>
                <a:lnTo>
                  <a:pt x="996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448875" y="4248799"/>
            <a:ext cx="1960073" cy="973829"/>
          </a:xfrm>
          <a:custGeom>
            <a:avLst/>
            <a:gdLst/>
            <a:ahLst/>
            <a:cxnLst/>
            <a:rect l="l" t="t" r="r" b="b"/>
            <a:pathLst>
              <a:path w="21945" h="10903" extrusionOk="0">
                <a:moveTo>
                  <a:pt x="10532" y="0"/>
                </a:moveTo>
                <a:lnTo>
                  <a:pt x="9998" y="328"/>
                </a:lnTo>
                <a:lnTo>
                  <a:pt x="5963" y="2766"/>
                </a:lnTo>
                <a:lnTo>
                  <a:pt x="7380" y="3420"/>
                </a:lnTo>
                <a:lnTo>
                  <a:pt x="9249" y="4288"/>
                </a:lnTo>
                <a:lnTo>
                  <a:pt x="4665" y="6171"/>
                </a:lnTo>
                <a:lnTo>
                  <a:pt x="1513" y="7469"/>
                </a:lnTo>
                <a:lnTo>
                  <a:pt x="0" y="10902"/>
                </a:lnTo>
                <a:lnTo>
                  <a:pt x="11139" y="10902"/>
                </a:lnTo>
                <a:lnTo>
                  <a:pt x="10331" y="9701"/>
                </a:lnTo>
                <a:lnTo>
                  <a:pt x="16650" y="7848"/>
                </a:lnTo>
                <a:lnTo>
                  <a:pt x="14492" y="6705"/>
                </a:lnTo>
                <a:lnTo>
                  <a:pt x="15893" y="6342"/>
                </a:lnTo>
                <a:lnTo>
                  <a:pt x="17614" y="5897"/>
                </a:lnTo>
                <a:lnTo>
                  <a:pt x="20001" y="5274"/>
                </a:lnTo>
                <a:lnTo>
                  <a:pt x="16724" y="3272"/>
                </a:lnTo>
                <a:lnTo>
                  <a:pt x="17703" y="1937"/>
                </a:lnTo>
                <a:lnTo>
                  <a:pt x="15961" y="1328"/>
                </a:lnTo>
                <a:lnTo>
                  <a:pt x="14982" y="986"/>
                </a:lnTo>
                <a:lnTo>
                  <a:pt x="2194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25" y="4239675"/>
            <a:ext cx="9144081" cy="275998"/>
          </a:xfrm>
          <a:custGeom>
            <a:avLst/>
            <a:gdLst/>
            <a:ahLst/>
            <a:cxnLst/>
            <a:rect l="l" t="t" r="r" b="b"/>
            <a:pathLst>
              <a:path w="97748" h="2907" extrusionOk="0">
                <a:moveTo>
                  <a:pt x="1" y="0"/>
                </a:moveTo>
                <a:lnTo>
                  <a:pt x="97748" y="2907"/>
                </a:lnTo>
                <a:lnTo>
                  <a:pt x="97748" y="0"/>
                </a:lnTo>
                <a:close/>
              </a:path>
            </a:pathLst>
          </a:custGeom>
          <a:solidFill>
            <a:srgbClr val="4C1B3E">
              <a:alpha val="46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233824" y="241176"/>
            <a:ext cx="2633907" cy="1445352"/>
          </a:xfrm>
          <a:custGeom>
            <a:avLst/>
            <a:gdLst/>
            <a:ahLst/>
            <a:cxnLst/>
            <a:rect l="l" t="t" r="r" b="b"/>
            <a:pathLst>
              <a:path w="14952" h="8205" extrusionOk="0">
                <a:moveTo>
                  <a:pt x="7736" y="1"/>
                </a:moveTo>
                <a:cubicBezTo>
                  <a:pt x="6958" y="1"/>
                  <a:pt x="6253" y="321"/>
                  <a:pt x="5749" y="839"/>
                </a:cubicBezTo>
                <a:cubicBezTo>
                  <a:pt x="5586" y="750"/>
                  <a:pt x="5393" y="699"/>
                  <a:pt x="5192" y="699"/>
                </a:cubicBezTo>
                <a:cubicBezTo>
                  <a:pt x="4621" y="699"/>
                  <a:pt x="4139" y="1106"/>
                  <a:pt x="4028" y="1647"/>
                </a:cubicBezTo>
                <a:cubicBezTo>
                  <a:pt x="3605" y="1167"/>
                  <a:pt x="2990" y="870"/>
                  <a:pt x="2307" y="870"/>
                </a:cubicBezTo>
                <a:cubicBezTo>
                  <a:pt x="1033" y="870"/>
                  <a:pt x="0" y="1900"/>
                  <a:pt x="0" y="3169"/>
                </a:cubicBezTo>
                <a:cubicBezTo>
                  <a:pt x="0" y="3725"/>
                  <a:pt x="194" y="4228"/>
                  <a:pt x="520" y="4629"/>
                </a:cubicBezTo>
                <a:cubicBezTo>
                  <a:pt x="349" y="4823"/>
                  <a:pt x="253" y="5074"/>
                  <a:pt x="253" y="5350"/>
                </a:cubicBezTo>
                <a:cubicBezTo>
                  <a:pt x="253" y="5964"/>
                  <a:pt x="750" y="6462"/>
                  <a:pt x="1372" y="6462"/>
                </a:cubicBezTo>
                <a:cubicBezTo>
                  <a:pt x="1655" y="6462"/>
                  <a:pt x="1922" y="6357"/>
                  <a:pt x="2122" y="6172"/>
                </a:cubicBezTo>
                <a:cubicBezTo>
                  <a:pt x="2553" y="6535"/>
                  <a:pt x="3101" y="6750"/>
                  <a:pt x="3710" y="6750"/>
                </a:cubicBezTo>
                <a:cubicBezTo>
                  <a:pt x="4014" y="6750"/>
                  <a:pt x="4309" y="6692"/>
                  <a:pt x="4584" y="6587"/>
                </a:cubicBezTo>
                <a:cubicBezTo>
                  <a:pt x="5028" y="7544"/>
                  <a:pt x="5993" y="8205"/>
                  <a:pt x="7113" y="8205"/>
                </a:cubicBezTo>
                <a:cubicBezTo>
                  <a:pt x="8129" y="8205"/>
                  <a:pt x="9026" y="7664"/>
                  <a:pt x="9509" y="6839"/>
                </a:cubicBezTo>
                <a:cubicBezTo>
                  <a:pt x="9687" y="7165"/>
                  <a:pt x="10028" y="7381"/>
                  <a:pt x="10422" y="7381"/>
                </a:cubicBezTo>
                <a:cubicBezTo>
                  <a:pt x="10925" y="7381"/>
                  <a:pt x="11356" y="7010"/>
                  <a:pt x="11436" y="6528"/>
                </a:cubicBezTo>
                <a:cubicBezTo>
                  <a:pt x="11757" y="6669"/>
                  <a:pt x="12104" y="6750"/>
                  <a:pt x="12469" y="6750"/>
                </a:cubicBezTo>
                <a:cubicBezTo>
                  <a:pt x="13839" y="6750"/>
                  <a:pt x="14952" y="5631"/>
                  <a:pt x="14952" y="4259"/>
                </a:cubicBezTo>
                <a:cubicBezTo>
                  <a:pt x="14952" y="2886"/>
                  <a:pt x="13839" y="1774"/>
                  <a:pt x="12469" y="1774"/>
                </a:cubicBezTo>
                <a:cubicBezTo>
                  <a:pt x="12237" y="1774"/>
                  <a:pt x="12015" y="1804"/>
                  <a:pt x="11801" y="1863"/>
                </a:cubicBezTo>
                <a:cubicBezTo>
                  <a:pt x="11808" y="1825"/>
                  <a:pt x="11808" y="1790"/>
                  <a:pt x="11808" y="1752"/>
                </a:cubicBezTo>
                <a:cubicBezTo>
                  <a:pt x="11808" y="1174"/>
                  <a:pt x="11340" y="706"/>
                  <a:pt x="10769" y="706"/>
                </a:cubicBezTo>
                <a:cubicBezTo>
                  <a:pt x="10443" y="706"/>
                  <a:pt x="10146" y="862"/>
                  <a:pt x="9961" y="1099"/>
                </a:cubicBezTo>
                <a:cubicBezTo>
                  <a:pt x="9450" y="432"/>
                  <a:pt x="8642" y="1"/>
                  <a:pt x="7736" y="1"/>
                </a:cubicBezTo>
                <a:close/>
              </a:path>
            </a:pathLst>
          </a:custGeom>
          <a:solidFill>
            <a:srgbClr val="FFD5B1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-312187" y="241177"/>
            <a:ext cx="1884513" cy="1034117"/>
          </a:xfrm>
          <a:custGeom>
            <a:avLst/>
            <a:gdLst/>
            <a:ahLst/>
            <a:cxnLst/>
            <a:rect l="l" t="t" r="r" b="b"/>
            <a:pathLst>
              <a:path w="14952" h="8205" extrusionOk="0">
                <a:moveTo>
                  <a:pt x="7736" y="1"/>
                </a:moveTo>
                <a:cubicBezTo>
                  <a:pt x="6958" y="1"/>
                  <a:pt x="6253" y="321"/>
                  <a:pt x="5749" y="839"/>
                </a:cubicBezTo>
                <a:cubicBezTo>
                  <a:pt x="5586" y="750"/>
                  <a:pt x="5393" y="699"/>
                  <a:pt x="5192" y="699"/>
                </a:cubicBezTo>
                <a:cubicBezTo>
                  <a:pt x="4621" y="699"/>
                  <a:pt x="4139" y="1106"/>
                  <a:pt x="4028" y="1647"/>
                </a:cubicBezTo>
                <a:cubicBezTo>
                  <a:pt x="3605" y="1167"/>
                  <a:pt x="2990" y="870"/>
                  <a:pt x="2307" y="870"/>
                </a:cubicBezTo>
                <a:cubicBezTo>
                  <a:pt x="1033" y="870"/>
                  <a:pt x="0" y="1900"/>
                  <a:pt x="0" y="3169"/>
                </a:cubicBezTo>
                <a:cubicBezTo>
                  <a:pt x="0" y="3725"/>
                  <a:pt x="194" y="4228"/>
                  <a:pt x="520" y="4629"/>
                </a:cubicBezTo>
                <a:cubicBezTo>
                  <a:pt x="349" y="4823"/>
                  <a:pt x="253" y="5074"/>
                  <a:pt x="253" y="5350"/>
                </a:cubicBezTo>
                <a:cubicBezTo>
                  <a:pt x="253" y="5964"/>
                  <a:pt x="750" y="6462"/>
                  <a:pt x="1372" y="6462"/>
                </a:cubicBezTo>
                <a:cubicBezTo>
                  <a:pt x="1655" y="6462"/>
                  <a:pt x="1922" y="6357"/>
                  <a:pt x="2122" y="6172"/>
                </a:cubicBezTo>
                <a:cubicBezTo>
                  <a:pt x="2553" y="6535"/>
                  <a:pt x="3101" y="6750"/>
                  <a:pt x="3710" y="6750"/>
                </a:cubicBezTo>
                <a:cubicBezTo>
                  <a:pt x="4014" y="6750"/>
                  <a:pt x="4309" y="6692"/>
                  <a:pt x="4584" y="6587"/>
                </a:cubicBezTo>
                <a:cubicBezTo>
                  <a:pt x="5028" y="7544"/>
                  <a:pt x="5993" y="8205"/>
                  <a:pt x="7113" y="8205"/>
                </a:cubicBezTo>
                <a:cubicBezTo>
                  <a:pt x="8129" y="8205"/>
                  <a:pt x="9026" y="7664"/>
                  <a:pt x="9509" y="6839"/>
                </a:cubicBezTo>
                <a:cubicBezTo>
                  <a:pt x="9687" y="7165"/>
                  <a:pt x="10028" y="7381"/>
                  <a:pt x="10422" y="7381"/>
                </a:cubicBezTo>
                <a:cubicBezTo>
                  <a:pt x="10925" y="7381"/>
                  <a:pt x="11356" y="7010"/>
                  <a:pt x="11436" y="6528"/>
                </a:cubicBezTo>
                <a:cubicBezTo>
                  <a:pt x="11757" y="6669"/>
                  <a:pt x="12104" y="6750"/>
                  <a:pt x="12469" y="6750"/>
                </a:cubicBezTo>
                <a:cubicBezTo>
                  <a:pt x="13839" y="6750"/>
                  <a:pt x="14952" y="5631"/>
                  <a:pt x="14952" y="4259"/>
                </a:cubicBezTo>
                <a:cubicBezTo>
                  <a:pt x="14952" y="2886"/>
                  <a:pt x="13839" y="1774"/>
                  <a:pt x="12469" y="1774"/>
                </a:cubicBezTo>
                <a:cubicBezTo>
                  <a:pt x="12237" y="1774"/>
                  <a:pt x="12015" y="1804"/>
                  <a:pt x="11801" y="1863"/>
                </a:cubicBezTo>
                <a:cubicBezTo>
                  <a:pt x="11808" y="1825"/>
                  <a:pt x="11808" y="1790"/>
                  <a:pt x="11808" y="1752"/>
                </a:cubicBezTo>
                <a:cubicBezTo>
                  <a:pt x="11808" y="1174"/>
                  <a:pt x="11340" y="706"/>
                  <a:pt x="10769" y="706"/>
                </a:cubicBezTo>
                <a:cubicBezTo>
                  <a:pt x="10443" y="706"/>
                  <a:pt x="10146" y="862"/>
                  <a:pt x="9961" y="1099"/>
                </a:cubicBezTo>
                <a:cubicBezTo>
                  <a:pt x="9450" y="432"/>
                  <a:pt x="8642" y="1"/>
                  <a:pt x="7736" y="1"/>
                </a:cubicBezTo>
                <a:close/>
              </a:path>
            </a:pathLst>
          </a:custGeom>
          <a:solidFill>
            <a:srgbClr val="FFD5B1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ctrTitle"/>
          </p:nvPr>
        </p:nvSpPr>
        <p:spPr>
          <a:xfrm>
            <a:off x="2902675" y="535000"/>
            <a:ext cx="5343900" cy="21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latin typeface="Saira Condensed ExtraBold"/>
                <a:ea typeface="Saira Condensed ExtraBold"/>
                <a:cs typeface="Saira Condensed ExtraBold"/>
                <a:sym typeface="Saira Condensed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subTitle" idx="1"/>
          </p:nvPr>
        </p:nvSpPr>
        <p:spPr>
          <a:xfrm>
            <a:off x="4255225" y="3029038"/>
            <a:ext cx="2638800" cy="7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5"/>
          <p:cNvGrpSpPr/>
          <p:nvPr/>
        </p:nvGrpSpPr>
        <p:grpSpPr>
          <a:xfrm>
            <a:off x="0" y="4568682"/>
            <a:ext cx="9144106" cy="572679"/>
            <a:chOff x="0" y="4568878"/>
            <a:chExt cx="9144106" cy="653744"/>
          </a:xfrm>
        </p:grpSpPr>
        <p:sp>
          <p:nvSpPr>
            <p:cNvPr id="78" name="Google Shape;78;p5"/>
            <p:cNvSpPr/>
            <p:nvPr/>
          </p:nvSpPr>
          <p:spPr>
            <a:xfrm>
              <a:off x="0" y="4638383"/>
              <a:ext cx="9144102" cy="584239"/>
            </a:xfrm>
            <a:custGeom>
              <a:avLst/>
              <a:gdLst/>
              <a:ahLst/>
              <a:cxnLst/>
              <a:rect l="l" t="t" r="r" b="b"/>
              <a:pathLst>
                <a:path w="97743" h="10257" extrusionOk="0">
                  <a:moveTo>
                    <a:pt x="1" y="0"/>
                  </a:moveTo>
                  <a:lnTo>
                    <a:pt x="1" y="10256"/>
                  </a:lnTo>
                  <a:lnTo>
                    <a:pt x="97743" y="10256"/>
                  </a:lnTo>
                  <a:lnTo>
                    <a:pt x="977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0" y="4568878"/>
              <a:ext cx="9144102" cy="69566"/>
            </a:xfrm>
            <a:custGeom>
              <a:avLst/>
              <a:gdLst/>
              <a:ahLst/>
              <a:cxnLst/>
              <a:rect l="l" t="t" r="r" b="b"/>
              <a:pathLst>
                <a:path w="97743" h="669" extrusionOk="0">
                  <a:moveTo>
                    <a:pt x="1" y="1"/>
                  </a:moveTo>
                  <a:lnTo>
                    <a:pt x="1" y="668"/>
                  </a:lnTo>
                  <a:lnTo>
                    <a:pt x="97743" y="668"/>
                  </a:lnTo>
                  <a:lnTo>
                    <a:pt x="977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25" y="4632910"/>
              <a:ext cx="9144081" cy="283760"/>
            </a:xfrm>
            <a:custGeom>
              <a:avLst/>
              <a:gdLst/>
              <a:ahLst/>
              <a:cxnLst/>
              <a:rect l="l" t="t" r="r" b="b"/>
              <a:pathLst>
                <a:path w="97748" h="2907" extrusionOk="0">
                  <a:moveTo>
                    <a:pt x="1" y="0"/>
                  </a:moveTo>
                  <a:lnTo>
                    <a:pt x="97748" y="2907"/>
                  </a:lnTo>
                  <a:lnTo>
                    <a:pt x="97748" y="0"/>
                  </a:lnTo>
                  <a:close/>
                </a:path>
              </a:pathLst>
            </a:custGeom>
            <a:solidFill>
              <a:srgbClr val="4C1B3E">
                <a:alpha val="46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5"/>
          <p:cNvGrpSpPr/>
          <p:nvPr/>
        </p:nvGrpSpPr>
        <p:grpSpPr>
          <a:xfrm>
            <a:off x="202" y="4836688"/>
            <a:ext cx="9144061" cy="36650"/>
            <a:chOff x="4134900" y="3621675"/>
            <a:chExt cx="2453925" cy="9650"/>
          </a:xfrm>
        </p:grpSpPr>
        <p:sp>
          <p:nvSpPr>
            <p:cNvPr id="82" name="Google Shape;82;p5"/>
            <p:cNvSpPr/>
            <p:nvPr/>
          </p:nvSpPr>
          <p:spPr>
            <a:xfrm>
              <a:off x="4134900" y="3621675"/>
              <a:ext cx="181175" cy="9650"/>
            </a:xfrm>
            <a:custGeom>
              <a:avLst/>
              <a:gdLst/>
              <a:ahLst/>
              <a:cxnLst/>
              <a:rect l="l" t="t" r="r" b="b"/>
              <a:pathLst>
                <a:path w="7247" h="386" extrusionOk="0">
                  <a:moveTo>
                    <a:pt x="0" y="1"/>
                  </a:moveTo>
                  <a:lnTo>
                    <a:pt x="0" y="385"/>
                  </a:lnTo>
                  <a:lnTo>
                    <a:pt x="7246" y="385"/>
                  </a:lnTo>
                  <a:lnTo>
                    <a:pt x="72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4387425" y="3621675"/>
              <a:ext cx="181175" cy="9650"/>
            </a:xfrm>
            <a:custGeom>
              <a:avLst/>
              <a:gdLst/>
              <a:ahLst/>
              <a:cxnLst/>
              <a:rect l="l" t="t" r="r" b="b"/>
              <a:pathLst>
                <a:path w="7247" h="386" extrusionOk="0">
                  <a:moveTo>
                    <a:pt x="0" y="1"/>
                  </a:moveTo>
                  <a:lnTo>
                    <a:pt x="0" y="385"/>
                  </a:lnTo>
                  <a:lnTo>
                    <a:pt x="7247" y="385"/>
                  </a:lnTo>
                  <a:lnTo>
                    <a:pt x="72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4639950" y="3621675"/>
              <a:ext cx="181175" cy="9650"/>
            </a:xfrm>
            <a:custGeom>
              <a:avLst/>
              <a:gdLst/>
              <a:ahLst/>
              <a:cxnLst/>
              <a:rect l="l" t="t" r="r" b="b"/>
              <a:pathLst>
                <a:path w="7247" h="386" extrusionOk="0">
                  <a:moveTo>
                    <a:pt x="1" y="1"/>
                  </a:moveTo>
                  <a:lnTo>
                    <a:pt x="1" y="385"/>
                  </a:lnTo>
                  <a:lnTo>
                    <a:pt x="7247" y="385"/>
                  </a:lnTo>
                  <a:lnTo>
                    <a:pt x="72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4892475" y="3621675"/>
              <a:ext cx="181175" cy="9650"/>
            </a:xfrm>
            <a:custGeom>
              <a:avLst/>
              <a:gdLst/>
              <a:ahLst/>
              <a:cxnLst/>
              <a:rect l="l" t="t" r="r" b="b"/>
              <a:pathLst>
                <a:path w="7247" h="386" extrusionOk="0">
                  <a:moveTo>
                    <a:pt x="1" y="1"/>
                  </a:moveTo>
                  <a:lnTo>
                    <a:pt x="1" y="385"/>
                  </a:lnTo>
                  <a:lnTo>
                    <a:pt x="7247" y="385"/>
                  </a:lnTo>
                  <a:lnTo>
                    <a:pt x="72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5145000" y="3621675"/>
              <a:ext cx="181200" cy="9650"/>
            </a:xfrm>
            <a:custGeom>
              <a:avLst/>
              <a:gdLst/>
              <a:ahLst/>
              <a:cxnLst/>
              <a:rect l="l" t="t" r="r" b="b"/>
              <a:pathLst>
                <a:path w="7248" h="386" extrusionOk="0">
                  <a:moveTo>
                    <a:pt x="1" y="1"/>
                  </a:moveTo>
                  <a:lnTo>
                    <a:pt x="1" y="385"/>
                  </a:lnTo>
                  <a:lnTo>
                    <a:pt x="7247" y="385"/>
                  </a:lnTo>
                  <a:lnTo>
                    <a:pt x="72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5397725" y="3621675"/>
              <a:ext cx="181000" cy="9650"/>
            </a:xfrm>
            <a:custGeom>
              <a:avLst/>
              <a:gdLst/>
              <a:ahLst/>
              <a:cxnLst/>
              <a:rect l="l" t="t" r="r" b="b"/>
              <a:pathLst>
                <a:path w="7240" h="386" extrusionOk="0">
                  <a:moveTo>
                    <a:pt x="0" y="1"/>
                  </a:moveTo>
                  <a:lnTo>
                    <a:pt x="0" y="385"/>
                  </a:lnTo>
                  <a:lnTo>
                    <a:pt x="7239" y="385"/>
                  </a:lnTo>
                  <a:lnTo>
                    <a:pt x="72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5650250" y="3621675"/>
              <a:ext cx="181000" cy="9650"/>
            </a:xfrm>
            <a:custGeom>
              <a:avLst/>
              <a:gdLst/>
              <a:ahLst/>
              <a:cxnLst/>
              <a:rect l="l" t="t" r="r" b="b"/>
              <a:pathLst>
                <a:path w="7240" h="386" extrusionOk="0">
                  <a:moveTo>
                    <a:pt x="0" y="1"/>
                  </a:moveTo>
                  <a:lnTo>
                    <a:pt x="0" y="385"/>
                  </a:lnTo>
                  <a:lnTo>
                    <a:pt x="7239" y="385"/>
                  </a:lnTo>
                  <a:lnTo>
                    <a:pt x="72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5902775" y="3621675"/>
              <a:ext cx="181000" cy="9650"/>
            </a:xfrm>
            <a:custGeom>
              <a:avLst/>
              <a:gdLst/>
              <a:ahLst/>
              <a:cxnLst/>
              <a:rect l="l" t="t" r="r" b="b"/>
              <a:pathLst>
                <a:path w="7240" h="386" extrusionOk="0">
                  <a:moveTo>
                    <a:pt x="1" y="1"/>
                  </a:moveTo>
                  <a:lnTo>
                    <a:pt x="1" y="385"/>
                  </a:lnTo>
                  <a:lnTo>
                    <a:pt x="7240" y="385"/>
                  </a:lnTo>
                  <a:lnTo>
                    <a:pt x="72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6155300" y="3621675"/>
              <a:ext cx="181000" cy="9650"/>
            </a:xfrm>
            <a:custGeom>
              <a:avLst/>
              <a:gdLst/>
              <a:ahLst/>
              <a:cxnLst/>
              <a:rect l="l" t="t" r="r" b="b"/>
              <a:pathLst>
                <a:path w="7240" h="386" extrusionOk="0">
                  <a:moveTo>
                    <a:pt x="1" y="1"/>
                  </a:moveTo>
                  <a:lnTo>
                    <a:pt x="1" y="385"/>
                  </a:lnTo>
                  <a:lnTo>
                    <a:pt x="7240" y="385"/>
                  </a:lnTo>
                  <a:lnTo>
                    <a:pt x="72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6407825" y="3621675"/>
              <a:ext cx="181000" cy="9650"/>
            </a:xfrm>
            <a:custGeom>
              <a:avLst/>
              <a:gdLst/>
              <a:ahLst/>
              <a:cxnLst/>
              <a:rect l="l" t="t" r="r" b="b"/>
              <a:pathLst>
                <a:path w="7240" h="386" extrusionOk="0">
                  <a:moveTo>
                    <a:pt x="1" y="1"/>
                  </a:moveTo>
                  <a:lnTo>
                    <a:pt x="1" y="385"/>
                  </a:lnTo>
                  <a:lnTo>
                    <a:pt x="7240" y="385"/>
                  </a:lnTo>
                  <a:lnTo>
                    <a:pt x="72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5"/>
          <p:cNvSpPr txBox="1">
            <a:spLocks noGrp="1"/>
          </p:cNvSpPr>
          <p:nvPr>
            <p:ph type="title"/>
          </p:nvPr>
        </p:nvSpPr>
        <p:spPr>
          <a:xfrm>
            <a:off x="720000" y="347850"/>
            <a:ext cx="7704000" cy="6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subTitle" idx="1"/>
          </p:nvPr>
        </p:nvSpPr>
        <p:spPr>
          <a:xfrm>
            <a:off x="855663" y="2148425"/>
            <a:ext cx="2622300" cy="84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subTitle" idx="2"/>
          </p:nvPr>
        </p:nvSpPr>
        <p:spPr>
          <a:xfrm>
            <a:off x="855663" y="1636525"/>
            <a:ext cx="26223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Saira Condensed SemiBold"/>
                <a:ea typeface="Saira Condensed SemiBold"/>
                <a:cs typeface="Saira Condensed SemiBold"/>
                <a:sym typeface="Saira Condense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ubTitle" idx="3"/>
          </p:nvPr>
        </p:nvSpPr>
        <p:spPr>
          <a:xfrm>
            <a:off x="5666038" y="2871363"/>
            <a:ext cx="2622300" cy="84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4"/>
          </p:nvPr>
        </p:nvSpPr>
        <p:spPr>
          <a:xfrm>
            <a:off x="5666038" y="2359463"/>
            <a:ext cx="26223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Saira Condensed SemiBold"/>
                <a:ea typeface="Saira Condensed SemiBold"/>
                <a:cs typeface="Saira Condensed SemiBold"/>
                <a:sym typeface="Saira Condense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855675" y="4635800"/>
            <a:ext cx="1587108" cy="507686"/>
          </a:xfrm>
          <a:custGeom>
            <a:avLst/>
            <a:gdLst/>
            <a:ahLst/>
            <a:cxnLst/>
            <a:rect l="l" t="t" r="r" b="b"/>
            <a:pathLst>
              <a:path w="50106" h="10999" extrusionOk="0">
                <a:moveTo>
                  <a:pt x="6772" y="0"/>
                </a:moveTo>
                <a:lnTo>
                  <a:pt x="9835" y="862"/>
                </a:lnTo>
                <a:lnTo>
                  <a:pt x="832" y="1766"/>
                </a:lnTo>
                <a:lnTo>
                  <a:pt x="4310" y="2410"/>
                </a:lnTo>
                <a:lnTo>
                  <a:pt x="1" y="2841"/>
                </a:lnTo>
                <a:lnTo>
                  <a:pt x="4310" y="3902"/>
                </a:lnTo>
                <a:lnTo>
                  <a:pt x="9835" y="5267"/>
                </a:lnTo>
                <a:lnTo>
                  <a:pt x="9961" y="5296"/>
                </a:lnTo>
                <a:lnTo>
                  <a:pt x="11408" y="5652"/>
                </a:lnTo>
                <a:lnTo>
                  <a:pt x="9961" y="6031"/>
                </a:lnTo>
                <a:lnTo>
                  <a:pt x="9835" y="6068"/>
                </a:lnTo>
                <a:lnTo>
                  <a:pt x="4310" y="7499"/>
                </a:lnTo>
                <a:lnTo>
                  <a:pt x="9835" y="7951"/>
                </a:lnTo>
                <a:lnTo>
                  <a:pt x="9961" y="7965"/>
                </a:lnTo>
                <a:lnTo>
                  <a:pt x="11408" y="8085"/>
                </a:lnTo>
                <a:lnTo>
                  <a:pt x="11631" y="8099"/>
                </a:lnTo>
                <a:lnTo>
                  <a:pt x="13863" y="8284"/>
                </a:lnTo>
                <a:lnTo>
                  <a:pt x="23289" y="9057"/>
                </a:lnTo>
                <a:lnTo>
                  <a:pt x="18831" y="9909"/>
                </a:lnTo>
                <a:lnTo>
                  <a:pt x="23289" y="10518"/>
                </a:lnTo>
                <a:lnTo>
                  <a:pt x="23414" y="10539"/>
                </a:lnTo>
                <a:lnTo>
                  <a:pt x="26789" y="10998"/>
                </a:lnTo>
                <a:lnTo>
                  <a:pt x="50106" y="10998"/>
                </a:lnTo>
                <a:lnTo>
                  <a:pt x="46829" y="10331"/>
                </a:lnTo>
                <a:lnTo>
                  <a:pt x="45968" y="10162"/>
                </a:lnTo>
                <a:lnTo>
                  <a:pt x="42623" y="9486"/>
                </a:lnTo>
                <a:lnTo>
                  <a:pt x="45872" y="7181"/>
                </a:lnTo>
                <a:lnTo>
                  <a:pt x="34459" y="6853"/>
                </a:lnTo>
                <a:lnTo>
                  <a:pt x="23414" y="6534"/>
                </a:lnTo>
                <a:lnTo>
                  <a:pt x="26662" y="4073"/>
                </a:lnTo>
                <a:lnTo>
                  <a:pt x="13863" y="2930"/>
                </a:lnTo>
                <a:lnTo>
                  <a:pt x="11631" y="2738"/>
                </a:lnTo>
                <a:lnTo>
                  <a:pt x="13863" y="2255"/>
                </a:lnTo>
                <a:lnTo>
                  <a:pt x="18868" y="1180"/>
                </a:lnTo>
                <a:lnTo>
                  <a:pt x="13863" y="1129"/>
                </a:lnTo>
                <a:lnTo>
                  <a:pt x="15531" y="534"/>
                </a:lnTo>
                <a:lnTo>
                  <a:pt x="9961" y="0"/>
                </a:lnTo>
                <a:close/>
              </a:path>
            </a:pathLst>
          </a:custGeom>
          <a:solidFill>
            <a:srgbClr val="4C1B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5"/>
          <p:cNvSpPr/>
          <p:nvPr/>
        </p:nvSpPr>
        <p:spPr>
          <a:xfrm>
            <a:off x="6414850" y="4635825"/>
            <a:ext cx="1631370" cy="507670"/>
          </a:xfrm>
          <a:custGeom>
            <a:avLst/>
            <a:gdLst/>
            <a:ahLst/>
            <a:cxnLst/>
            <a:rect l="l" t="t" r="r" b="b"/>
            <a:pathLst>
              <a:path w="30520" h="10257" extrusionOk="0">
                <a:moveTo>
                  <a:pt x="10509" y="0"/>
                </a:moveTo>
                <a:lnTo>
                  <a:pt x="15301" y="919"/>
                </a:lnTo>
                <a:lnTo>
                  <a:pt x="11533" y="1832"/>
                </a:lnTo>
                <a:lnTo>
                  <a:pt x="16421" y="1832"/>
                </a:lnTo>
                <a:lnTo>
                  <a:pt x="7818" y="3108"/>
                </a:lnTo>
                <a:lnTo>
                  <a:pt x="16421" y="3411"/>
                </a:lnTo>
                <a:lnTo>
                  <a:pt x="7818" y="5399"/>
                </a:lnTo>
                <a:lnTo>
                  <a:pt x="13720" y="5755"/>
                </a:lnTo>
                <a:lnTo>
                  <a:pt x="1" y="10256"/>
                </a:lnTo>
                <a:lnTo>
                  <a:pt x="26217" y="10235"/>
                </a:lnTo>
                <a:lnTo>
                  <a:pt x="29250" y="7638"/>
                </a:lnTo>
                <a:lnTo>
                  <a:pt x="23243" y="7587"/>
                </a:lnTo>
                <a:lnTo>
                  <a:pt x="30519" y="6111"/>
                </a:lnTo>
                <a:lnTo>
                  <a:pt x="22531" y="5139"/>
                </a:lnTo>
                <a:lnTo>
                  <a:pt x="27798" y="4406"/>
                </a:lnTo>
                <a:lnTo>
                  <a:pt x="19676" y="3411"/>
                </a:lnTo>
                <a:lnTo>
                  <a:pt x="22576" y="2448"/>
                </a:lnTo>
                <a:lnTo>
                  <a:pt x="19016" y="2040"/>
                </a:lnTo>
                <a:lnTo>
                  <a:pt x="21716" y="1275"/>
                </a:lnTo>
                <a:lnTo>
                  <a:pt x="17488" y="963"/>
                </a:lnTo>
                <a:lnTo>
                  <a:pt x="20901" y="207"/>
                </a:lnTo>
                <a:lnTo>
                  <a:pt x="15278" y="0"/>
                </a:lnTo>
                <a:close/>
              </a:path>
            </a:pathLst>
          </a:custGeom>
          <a:solidFill>
            <a:srgbClr val="4C1B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7275000" y="1163296"/>
            <a:ext cx="1587117" cy="870920"/>
          </a:xfrm>
          <a:custGeom>
            <a:avLst/>
            <a:gdLst/>
            <a:ahLst/>
            <a:cxnLst/>
            <a:rect l="l" t="t" r="r" b="b"/>
            <a:pathLst>
              <a:path w="14952" h="8205" extrusionOk="0">
                <a:moveTo>
                  <a:pt x="7736" y="1"/>
                </a:moveTo>
                <a:cubicBezTo>
                  <a:pt x="6958" y="1"/>
                  <a:pt x="6253" y="321"/>
                  <a:pt x="5749" y="839"/>
                </a:cubicBezTo>
                <a:cubicBezTo>
                  <a:pt x="5586" y="750"/>
                  <a:pt x="5393" y="699"/>
                  <a:pt x="5192" y="699"/>
                </a:cubicBezTo>
                <a:cubicBezTo>
                  <a:pt x="4621" y="699"/>
                  <a:pt x="4139" y="1106"/>
                  <a:pt x="4028" y="1647"/>
                </a:cubicBezTo>
                <a:cubicBezTo>
                  <a:pt x="3605" y="1167"/>
                  <a:pt x="2990" y="870"/>
                  <a:pt x="2307" y="870"/>
                </a:cubicBezTo>
                <a:cubicBezTo>
                  <a:pt x="1033" y="870"/>
                  <a:pt x="0" y="1900"/>
                  <a:pt x="0" y="3169"/>
                </a:cubicBezTo>
                <a:cubicBezTo>
                  <a:pt x="0" y="3725"/>
                  <a:pt x="194" y="4228"/>
                  <a:pt x="520" y="4629"/>
                </a:cubicBezTo>
                <a:cubicBezTo>
                  <a:pt x="349" y="4823"/>
                  <a:pt x="253" y="5074"/>
                  <a:pt x="253" y="5350"/>
                </a:cubicBezTo>
                <a:cubicBezTo>
                  <a:pt x="253" y="5964"/>
                  <a:pt x="750" y="6462"/>
                  <a:pt x="1372" y="6462"/>
                </a:cubicBezTo>
                <a:cubicBezTo>
                  <a:pt x="1655" y="6462"/>
                  <a:pt x="1922" y="6357"/>
                  <a:pt x="2122" y="6172"/>
                </a:cubicBezTo>
                <a:cubicBezTo>
                  <a:pt x="2553" y="6535"/>
                  <a:pt x="3101" y="6750"/>
                  <a:pt x="3710" y="6750"/>
                </a:cubicBezTo>
                <a:cubicBezTo>
                  <a:pt x="4014" y="6750"/>
                  <a:pt x="4309" y="6692"/>
                  <a:pt x="4584" y="6587"/>
                </a:cubicBezTo>
                <a:cubicBezTo>
                  <a:pt x="5028" y="7544"/>
                  <a:pt x="5993" y="8205"/>
                  <a:pt x="7113" y="8205"/>
                </a:cubicBezTo>
                <a:cubicBezTo>
                  <a:pt x="8129" y="8205"/>
                  <a:pt x="9026" y="7664"/>
                  <a:pt x="9509" y="6839"/>
                </a:cubicBezTo>
                <a:cubicBezTo>
                  <a:pt x="9687" y="7165"/>
                  <a:pt x="10028" y="7381"/>
                  <a:pt x="10422" y="7381"/>
                </a:cubicBezTo>
                <a:cubicBezTo>
                  <a:pt x="10925" y="7381"/>
                  <a:pt x="11356" y="7010"/>
                  <a:pt x="11436" y="6528"/>
                </a:cubicBezTo>
                <a:cubicBezTo>
                  <a:pt x="11757" y="6669"/>
                  <a:pt x="12104" y="6750"/>
                  <a:pt x="12469" y="6750"/>
                </a:cubicBezTo>
                <a:cubicBezTo>
                  <a:pt x="13839" y="6750"/>
                  <a:pt x="14952" y="5631"/>
                  <a:pt x="14952" y="4259"/>
                </a:cubicBezTo>
                <a:cubicBezTo>
                  <a:pt x="14952" y="2886"/>
                  <a:pt x="13839" y="1774"/>
                  <a:pt x="12469" y="1774"/>
                </a:cubicBezTo>
                <a:cubicBezTo>
                  <a:pt x="12237" y="1774"/>
                  <a:pt x="12015" y="1804"/>
                  <a:pt x="11801" y="1863"/>
                </a:cubicBezTo>
                <a:cubicBezTo>
                  <a:pt x="11808" y="1825"/>
                  <a:pt x="11808" y="1790"/>
                  <a:pt x="11808" y="1752"/>
                </a:cubicBezTo>
                <a:cubicBezTo>
                  <a:pt x="11808" y="1174"/>
                  <a:pt x="11340" y="706"/>
                  <a:pt x="10769" y="706"/>
                </a:cubicBezTo>
                <a:cubicBezTo>
                  <a:pt x="10443" y="706"/>
                  <a:pt x="10146" y="862"/>
                  <a:pt x="9961" y="1099"/>
                </a:cubicBezTo>
                <a:cubicBezTo>
                  <a:pt x="9450" y="432"/>
                  <a:pt x="8642" y="1"/>
                  <a:pt x="7736" y="1"/>
                </a:cubicBezTo>
                <a:close/>
              </a:path>
            </a:pathLst>
          </a:custGeom>
          <a:solidFill>
            <a:srgbClr val="FFD5B1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-371889" y="933976"/>
            <a:ext cx="1852628" cy="1016600"/>
          </a:xfrm>
          <a:custGeom>
            <a:avLst/>
            <a:gdLst/>
            <a:ahLst/>
            <a:cxnLst/>
            <a:rect l="l" t="t" r="r" b="b"/>
            <a:pathLst>
              <a:path w="14952" h="8205" extrusionOk="0">
                <a:moveTo>
                  <a:pt x="7736" y="1"/>
                </a:moveTo>
                <a:cubicBezTo>
                  <a:pt x="6958" y="1"/>
                  <a:pt x="6253" y="321"/>
                  <a:pt x="5749" y="839"/>
                </a:cubicBezTo>
                <a:cubicBezTo>
                  <a:pt x="5586" y="750"/>
                  <a:pt x="5393" y="699"/>
                  <a:pt x="5192" y="699"/>
                </a:cubicBezTo>
                <a:cubicBezTo>
                  <a:pt x="4621" y="699"/>
                  <a:pt x="4139" y="1106"/>
                  <a:pt x="4028" y="1647"/>
                </a:cubicBezTo>
                <a:cubicBezTo>
                  <a:pt x="3605" y="1167"/>
                  <a:pt x="2990" y="870"/>
                  <a:pt x="2307" y="870"/>
                </a:cubicBezTo>
                <a:cubicBezTo>
                  <a:pt x="1033" y="870"/>
                  <a:pt x="0" y="1900"/>
                  <a:pt x="0" y="3169"/>
                </a:cubicBezTo>
                <a:cubicBezTo>
                  <a:pt x="0" y="3725"/>
                  <a:pt x="194" y="4228"/>
                  <a:pt x="520" y="4629"/>
                </a:cubicBezTo>
                <a:cubicBezTo>
                  <a:pt x="349" y="4823"/>
                  <a:pt x="253" y="5074"/>
                  <a:pt x="253" y="5350"/>
                </a:cubicBezTo>
                <a:cubicBezTo>
                  <a:pt x="253" y="5964"/>
                  <a:pt x="750" y="6462"/>
                  <a:pt x="1372" y="6462"/>
                </a:cubicBezTo>
                <a:cubicBezTo>
                  <a:pt x="1655" y="6462"/>
                  <a:pt x="1922" y="6357"/>
                  <a:pt x="2122" y="6172"/>
                </a:cubicBezTo>
                <a:cubicBezTo>
                  <a:pt x="2553" y="6535"/>
                  <a:pt x="3101" y="6750"/>
                  <a:pt x="3710" y="6750"/>
                </a:cubicBezTo>
                <a:cubicBezTo>
                  <a:pt x="4014" y="6750"/>
                  <a:pt x="4309" y="6692"/>
                  <a:pt x="4584" y="6587"/>
                </a:cubicBezTo>
                <a:cubicBezTo>
                  <a:pt x="5028" y="7544"/>
                  <a:pt x="5993" y="8205"/>
                  <a:pt x="7113" y="8205"/>
                </a:cubicBezTo>
                <a:cubicBezTo>
                  <a:pt x="8129" y="8205"/>
                  <a:pt x="9026" y="7664"/>
                  <a:pt x="9509" y="6839"/>
                </a:cubicBezTo>
                <a:cubicBezTo>
                  <a:pt x="9687" y="7165"/>
                  <a:pt x="10028" y="7381"/>
                  <a:pt x="10422" y="7381"/>
                </a:cubicBezTo>
                <a:cubicBezTo>
                  <a:pt x="10925" y="7381"/>
                  <a:pt x="11356" y="7010"/>
                  <a:pt x="11436" y="6528"/>
                </a:cubicBezTo>
                <a:cubicBezTo>
                  <a:pt x="11757" y="6669"/>
                  <a:pt x="12104" y="6750"/>
                  <a:pt x="12469" y="6750"/>
                </a:cubicBezTo>
                <a:cubicBezTo>
                  <a:pt x="13839" y="6750"/>
                  <a:pt x="14952" y="5631"/>
                  <a:pt x="14952" y="4259"/>
                </a:cubicBezTo>
                <a:cubicBezTo>
                  <a:pt x="14952" y="2886"/>
                  <a:pt x="13839" y="1774"/>
                  <a:pt x="12469" y="1774"/>
                </a:cubicBezTo>
                <a:cubicBezTo>
                  <a:pt x="12237" y="1774"/>
                  <a:pt x="12015" y="1804"/>
                  <a:pt x="11801" y="1863"/>
                </a:cubicBezTo>
                <a:cubicBezTo>
                  <a:pt x="11808" y="1825"/>
                  <a:pt x="11808" y="1790"/>
                  <a:pt x="11808" y="1752"/>
                </a:cubicBezTo>
                <a:cubicBezTo>
                  <a:pt x="11808" y="1174"/>
                  <a:pt x="11340" y="706"/>
                  <a:pt x="10769" y="706"/>
                </a:cubicBezTo>
                <a:cubicBezTo>
                  <a:pt x="10443" y="706"/>
                  <a:pt x="10146" y="862"/>
                  <a:pt x="9961" y="1099"/>
                </a:cubicBezTo>
                <a:cubicBezTo>
                  <a:pt x="9450" y="432"/>
                  <a:pt x="8642" y="1"/>
                  <a:pt x="7736" y="1"/>
                </a:cubicBezTo>
                <a:close/>
              </a:path>
            </a:pathLst>
          </a:custGeom>
          <a:solidFill>
            <a:srgbClr val="FFD5B1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5914550" y="-398679"/>
            <a:ext cx="1360445" cy="746532"/>
          </a:xfrm>
          <a:custGeom>
            <a:avLst/>
            <a:gdLst/>
            <a:ahLst/>
            <a:cxnLst/>
            <a:rect l="l" t="t" r="r" b="b"/>
            <a:pathLst>
              <a:path w="14952" h="8205" extrusionOk="0">
                <a:moveTo>
                  <a:pt x="7736" y="1"/>
                </a:moveTo>
                <a:cubicBezTo>
                  <a:pt x="6958" y="1"/>
                  <a:pt x="6253" y="321"/>
                  <a:pt x="5749" y="839"/>
                </a:cubicBezTo>
                <a:cubicBezTo>
                  <a:pt x="5586" y="750"/>
                  <a:pt x="5393" y="699"/>
                  <a:pt x="5192" y="699"/>
                </a:cubicBezTo>
                <a:cubicBezTo>
                  <a:pt x="4621" y="699"/>
                  <a:pt x="4139" y="1106"/>
                  <a:pt x="4028" y="1647"/>
                </a:cubicBezTo>
                <a:cubicBezTo>
                  <a:pt x="3605" y="1167"/>
                  <a:pt x="2990" y="870"/>
                  <a:pt x="2307" y="870"/>
                </a:cubicBezTo>
                <a:cubicBezTo>
                  <a:pt x="1033" y="870"/>
                  <a:pt x="0" y="1900"/>
                  <a:pt x="0" y="3169"/>
                </a:cubicBezTo>
                <a:cubicBezTo>
                  <a:pt x="0" y="3725"/>
                  <a:pt x="194" y="4228"/>
                  <a:pt x="520" y="4629"/>
                </a:cubicBezTo>
                <a:cubicBezTo>
                  <a:pt x="349" y="4823"/>
                  <a:pt x="253" y="5074"/>
                  <a:pt x="253" y="5350"/>
                </a:cubicBezTo>
                <a:cubicBezTo>
                  <a:pt x="253" y="5964"/>
                  <a:pt x="750" y="6462"/>
                  <a:pt x="1372" y="6462"/>
                </a:cubicBezTo>
                <a:cubicBezTo>
                  <a:pt x="1655" y="6462"/>
                  <a:pt x="1922" y="6357"/>
                  <a:pt x="2122" y="6172"/>
                </a:cubicBezTo>
                <a:cubicBezTo>
                  <a:pt x="2553" y="6535"/>
                  <a:pt x="3101" y="6750"/>
                  <a:pt x="3710" y="6750"/>
                </a:cubicBezTo>
                <a:cubicBezTo>
                  <a:pt x="4014" y="6750"/>
                  <a:pt x="4309" y="6692"/>
                  <a:pt x="4584" y="6587"/>
                </a:cubicBezTo>
                <a:cubicBezTo>
                  <a:pt x="5028" y="7544"/>
                  <a:pt x="5993" y="8205"/>
                  <a:pt x="7113" y="8205"/>
                </a:cubicBezTo>
                <a:cubicBezTo>
                  <a:pt x="8129" y="8205"/>
                  <a:pt x="9026" y="7664"/>
                  <a:pt x="9509" y="6839"/>
                </a:cubicBezTo>
                <a:cubicBezTo>
                  <a:pt x="9687" y="7165"/>
                  <a:pt x="10028" y="7381"/>
                  <a:pt x="10422" y="7381"/>
                </a:cubicBezTo>
                <a:cubicBezTo>
                  <a:pt x="10925" y="7381"/>
                  <a:pt x="11356" y="7010"/>
                  <a:pt x="11436" y="6528"/>
                </a:cubicBezTo>
                <a:cubicBezTo>
                  <a:pt x="11757" y="6669"/>
                  <a:pt x="12104" y="6750"/>
                  <a:pt x="12469" y="6750"/>
                </a:cubicBezTo>
                <a:cubicBezTo>
                  <a:pt x="13839" y="6750"/>
                  <a:pt x="14952" y="5631"/>
                  <a:pt x="14952" y="4259"/>
                </a:cubicBezTo>
                <a:cubicBezTo>
                  <a:pt x="14952" y="2886"/>
                  <a:pt x="13839" y="1774"/>
                  <a:pt x="12469" y="1774"/>
                </a:cubicBezTo>
                <a:cubicBezTo>
                  <a:pt x="12237" y="1774"/>
                  <a:pt x="12015" y="1804"/>
                  <a:pt x="11801" y="1863"/>
                </a:cubicBezTo>
                <a:cubicBezTo>
                  <a:pt x="11808" y="1825"/>
                  <a:pt x="11808" y="1790"/>
                  <a:pt x="11808" y="1752"/>
                </a:cubicBezTo>
                <a:cubicBezTo>
                  <a:pt x="11808" y="1174"/>
                  <a:pt x="11340" y="706"/>
                  <a:pt x="10769" y="706"/>
                </a:cubicBezTo>
                <a:cubicBezTo>
                  <a:pt x="10443" y="706"/>
                  <a:pt x="10146" y="862"/>
                  <a:pt x="9961" y="1099"/>
                </a:cubicBezTo>
                <a:cubicBezTo>
                  <a:pt x="9450" y="432"/>
                  <a:pt x="8642" y="1"/>
                  <a:pt x="7736" y="1"/>
                </a:cubicBezTo>
                <a:close/>
              </a:path>
            </a:pathLst>
          </a:custGeom>
          <a:solidFill>
            <a:srgbClr val="FFD5B1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7"/>
          <p:cNvSpPr/>
          <p:nvPr/>
        </p:nvSpPr>
        <p:spPr>
          <a:xfrm>
            <a:off x="645100" y="-398375"/>
            <a:ext cx="1700902" cy="933380"/>
          </a:xfrm>
          <a:custGeom>
            <a:avLst/>
            <a:gdLst/>
            <a:ahLst/>
            <a:cxnLst/>
            <a:rect l="l" t="t" r="r" b="b"/>
            <a:pathLst>
              <a:path w="14952" h="8205" extrusionOk="0">
                <a:moveTo>
                  <a:pt x="7736" y="1"/>
                </a:moveTo>
                <a:cubicBezTo>
                  <a:pt x="6958" y="1"/>
                  <a:pt x="6253" y="321"/>
                  <a:pt x="5749" y="839"/>
                </a:cubicBezTo>
                <a:cubicBezTo>
                  <a:pt x="5586" y="750"/>
                  <a:pt x="5393" y="699"/>
                  <a:pt x="5192" y="699"/>
                </a:cubicBezTo>
                <a:cubicBezTo>
                  <a:pt x="4621" y="699"/>
                  <a:pt x="4139" y="1106"/>
                  <a:pt x="4028" y="1647"/>
                </a:cubicBezTo>
                <a:cubicBezTo>
                  <a:pt x="3605" y="1167"/>
                  <a:pt x="2990" y="870"/>
                  <a:pt x="2307" y="870"/>
                </a:cubicBezTo>
                <a:cubicBezTo>
                  <a:pt x="1033" y="870"/>
                  <a:pt x="0" y="1900"/>
                  <a:pt x="0" y="3169"/>
                </a:cubicBezTo>
                <a:cubicBezTo>
                  <a:pt x="0" y="3725"/>
                  <a:pt x="194" y="4228"/>
                  <a:pt x="520" y="4629"/>
                </a:cubicBezTo>
                <a:cubicBezTo>
                  <a:pt x="349" y="4823"/>
                  <a:pt x="253" y="5074"/>
                  <a:pt x="253" y="5350"/>
                </a:cubicBezTo>
                <a:cubicBezTo>
                  <a:pt x="253" y="5964"/>
                  <a:pt x="750" y="6462"/>
                  <a:pt x="1372" y="6462"/>
                </a:cubicBezTo>
                <a:cubicBezTo>
                  <a:pt x="1655" y="6462"/>
                  <a:pt x="1922" y="6357"/>
                  <a:pt x="2122" y="6172"/>
                </a:cubicBezTo>
                <a:cubicBezTo>
                  <a:pt x="2553" y="6535"/>
                  <a:pt x="3101" y="6750"/>
                  <a:pt x="3710" y="6750"/>
                </a:cubicBezTo>
                <a:cubicBezTo>
                  <a:pt x="4014" y="6750"/>
                  <a:pt x="4309" y="6692"/>
                  <a:pt x="4584" y="6587"/>
                </a:cubicBezTo>
                <a:cubicBezTo>
                  <a:pt x="5028" y="7544"/>
                  <a:pt x="5993" y="8205"/>
                  <a:pt x="7113" y="8205"/>
                </a:cubicBezTo>
                <a:cubicBezTo>
                  <a:pt x="8129" y="8205"/>
                  <a:pt x="9026" y="7664"/>
                  <a:pt x="9509" y="6839"/>
                </a:cubicBezTo>
                <a:cubicBezTo>
                  <a:pt x="9687" y="7165"/>
                  <a:pt x="10028" y="7381"/>
                  <a:pt x="10422" y="7381"/>
                </a:cubicBezTo>
                <a:cubicBezTo>
                  <a:pt x="10925" y="7381"/>
                  <a:pt x="11356" y="7010"/>
                  <a:pt x="11436" y="6528"/>
                </a:cubicBezTo>
                <a:cubicBezTo>
                  <a:pt x="11757" y="6669"/>
                  <a:pt x="12104" y="6750"/>
                  <a:pt x="12469" y="6750"/>
                </a:cubicBezTo>
                <a:cubicBezTo>
                  <a:pt x="13839" y="6750"/>
                  <a:pt x="14952" y="5631"/>
                  <a:pt x="14952" y="4259"/>
                </a:cubicBezTo>
                <a:cubicBezTo>
                  <a:pt x="14952" y="2886"/>
                  <a:pt x="13839" y="1774"/>
                  <a:pt x="12469" y="1774"/>
                </a:cubicBezTo>
                <a:cubicBezTo>
                  <a:pt x="12237" y="1774"/>
                  <a:pt x="12015" y="1804"/>
                  <a:pt x="11801" y="1863"/>
                </a:cubicBezTo>
                <a:cubicBezTo>
                  <a:pt x="11808" y="1825"/>
                  <a:pt x="11808" y="1790"/>
                  <a:pt x="11808" y="1752"/>
                </a:cubicBezTo>
                <a:cubicBezTo>
                  <a:pt x="11808" y="1174"/>
                  <a:pt x="11340" y="706"/>
                  <a:pt x="10769" y="706"/>
                </a:cubicBezTo>
                <a:cubicBezTo>
                  <a:pt x="10443" y="706"/>
                  <a:pt x="10146" y="862"/>
                  <a:pt x="9961" y="1099"/>
                </a:cubicBezTo>
                <a:cubicBezTo>
                  <a:pt x="9450" y="432"/>
                  <a:pt x="8642" y="1"/>
                  <a:pt x="7736" y="1"/>
                </a:cubicBezTo>
                <a:close/>
              </a:path>
            </a:pathLst>
          </a:custGeom>
          <a:solidFill>
            <a:srgbClr val="FFD5B1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8186825" y="347851"/>
            <a:ext cx="1322729" cy="725855"/>
          </a:xfrm>
          <a:custGeom>
            <a:avLst/>
            <a:gdLst/>
            <a:ahLst/>
            <a:cxnLst/>
            <a:rect l="l" t="t" r="r" b="b"/>
            <a:pathLst>
              <a:path w="14952" h="8205" extrusionOk="0">
                <a:moveTo>
                  <a:pt x="7736" y="1"/>
                </a:moveTo>
                <a:cubicBezTo>
                  <a:pt x="6958" y="1"/>
                  <a:pt x="6253" y="321"/>
                  <a:pt x="5749" y="839"/>
                </a:cubicBezTo>
                <a:cubicBezTo>
                  <a:pt x="5586" y="750"/>
                  <a:pt x="5393" y="699"/>
                  <a:pt x="5192" y="699"/>
                </a:cubicBezTo>
                <a:cubicBezTo>
                  <a:pt x="4621" y="699"/>
                  <a:pt x="4139" y="1106"/>
                  <a:pt x="4028" y="1647"/>
                </a:cubicBezTo>
                <a:cubicBezTo>
                  <a:pt x="3605" y="1167"/>
                  <a:pt x="2990" y="870"/>
                  <a:pt x="2307" y="870"/>
                </a:cubicBezTo>
                <a:cubicBezTo>
                  <a:pt x="1033" y="870"/>
                  <a:pt x="0" y="1900"/>
                  <a:pt x="0" y="3169"/>
                </a:cubicBezTo>
                <a:cubicBezTo>
                  <a:pt x="0" y="3725"/>
                  <a:pt x="194" y="4228"/>
                  <a:pt x="520" y="4629"/>
                </a:cubicBezTo>
                <a:cubicBezTo>
                  <a:pt x="349" y="4823"/>
                  <a:pt x="253" y="5074"/>
                  <a:pt x="253" y="5350"/>
                </a:cubicBezTo>
                <a:cubicBezTo>
                  <a:pt x="253" y="5964"/>
                  <a:pt x="750" y="6462"/>
                  <a:pt x="1372" y="6462"/>
                </a:cubicBezTo>
                <a:cubicBezTo>
                  <a:pt x="1655" y="6462"/>
                  <a:pt x="1922" y="6357"/>
                  <a:pt x="2122" y="6172"/>
                </a:cubicBezTo>
                <a:cubicBezTo>
                  <a:pt x="2553" y="6535"/>
                  <a:pt x="3101" y="6750"/>
                  <a:pt x="3710" y="6750"/>
                </a:cubicBezTo>
                <a:cubicBezTo>
                  <a:pt x="4014" y="6750"/>
                  <a:pt x="4309" y="6692"/>
                  <a:pt x="4584" y="6587"/>
                </a:cubicBezTo>
                <a:cubicBezTo>
                  <a:pt x="5028" y="7544"/>
                  <a:pt x="5993" y="8205"/>
                  <a:pt x="7113" y="8205"/>
                </a:cubicBezTo>
                <a:cubicBezTo>
                  <a:pt x="8129" y="8205"/>
                  <a:pt x="9026" y="7664"/>
                  <a:pt x="9509" y="6839"/>
                </a:cubicBezTo>
                <a:cubicBezTo>
                  <a:pt x="9687" y="7165"/>
                  <a:pt x="10028" y="7381"/>
                  <a:pt x="10422" y="7381"/>
                </a:cubicBezTo>
                <a:cubicBezTo>
                  <a:pt x="10925" y="7381"/>
                  <a:pt x="11356" y="7010"/>
                  <a:pt x="11436" y="6528"/>
                </a:cubicBezTo>
                <a:cubicBezTo>
                  <a:pt x="11757" y="6669"/>
                  <a:pt x="12104" y="6750"/>
                  <a:pt x="12469" y="6750"/>
                </a:cubicBezTo>
                <a:cubicBezTo>
                  <a:pt x="13839" y="6750"/>
                  <a:pt x="14952" y="5631"/>
                  <a:pt x="14952" y="4259"/>
                </a:cubicBezTo>
                <a:cubicBezTo>
                  <a:pt x="14952" y="2886"/>
                  <a:pt x="13839" y="1774"/>
                  <a:pt x="12469" y="1774"/>
                </a:cubicBezTo>
                <a:cubicBezTo>
                  <a:pt x="12237" y="1774"/>
                  <a:pt x="12015" y="1804"/>
                  <a:pt x="11801" y="1863"/>
                </a:cubicBezTo>
                <a:cubicBezTo>
                  <a:pt x="11808" y="1825"/>
                  <a:pt x="11808" y="1790"/>
                  <a:pt x="11808" y="1752"/>
                </a:cubicBezTo>
                <a:cubicBezTo>
                  <a:pt x="11808" y="1174"/>
                  <a:pt x="11340" y="706"/>
                  <a:pt x="10769" y="706"/>
                </a:cubicBezTo>
                <a:cubicBezTo>
                  <a:pt x="10443" y="706"/>
                  <a:pt x="10146" y="862"/>
                  <a:pt x="9961" y="1099"/>
                </a:cubicBezTo>
                <a:cubicBezTo>
                  <a:pt x="9450" y="432"/>
                  <a:pt x="8642" y="1"/>
                  <a:pt x="7736" y="1"/>
                </a:cubicBezTo>
                <a:close/>
              </a:path>
            </a:pathLst>
          </a:custGeom>
          <a:solidFill>
            <a:srgbClr val="FFD5B1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-743075" y="2637301"/>
            <a:ext cx="1322729" cy="725855"/>
          </a:xfrm>
          <a:custGeom>
            <a:avLst/>
            <a:gdLst/>
            <a:ahLst/>
            <a:cxnLst/>
            <a:rect l="l" t="t" r="r" b="b"/>
            <a:pathLst>
              <a:path w="14952" h="8205" extrusionOk="0">
                <a:moveTo>
                  <a:pt x="7736" y="1"/>
                </a:moveTo>
                <a:cubicBezTo>
                  <a:pt x="6958" y="1"/>
                  <a:pt x="6253" y="321"/>
                  <a:pt x="5749" y="839"/>
                </a:cubicBezTo>
                <a:cubicBezTo>
                  <a:pt x="5586" y="750"/>
                  <a:pt x="5393" y="699"/>
                  <a:pt x="5192" y="699"/>
                </a:cubicBezTo>
                <a:cubicBezTo>
                  <a:pt x="4621" y="699"/>
                  <a:pt x="4139" y="1106"/>
                  <a:pt x="4028" y="1647"/>
                </a:cubicBezTo>
                <a:cubicBezTo>
                  <a:pt x="3605" y="1167"/>
                  <a:pt x="2990" y="870"/>
                  <a:pt x="2307" y="870"/>
                </a:cubicBezTo>
                <a:cubicBezTo>
                  <a:pt x="1033" y="870"/>
                  <a:pt x="0" y="1900"/>
                  <a:pt x="0" y="3169"/>
                </a:cubicBezTo>
                <a:cubicBezTo>
                  <a:pt x="0" y="3725"/>
                  <a:pt x="194" y="4228"/>
                  <a:pt x="520" y="4629"/>
                </a:cubicBezTo>
                <a:cubicBezTo>
                  <a:pt x="349" y="4823"/>
                  <a:pt x="253" y="5074"/>
                  <a:pt x="253" y="5350"/>
                </a:cubicBezTo>
                <a:cubicBezTo>
                  <a:pt x="253" y="5964"/>
                  <a:pt x="750" y="6462"/>
                  <a:pt x="1372" y="6462"/>
                </a:cubicBezTo>
                <a:cubicBezTo>
                  <a:pt x="1655" y="6462"/>
                  <a:pt x="1922" y="6357"/>
                  <a:pt x="2122" y="6172"/>
                </a:cubicBezTo>
                <a:cubicBezTo>
                  <a:pt x="2553" y="6535"/>
                  <a:pt x="3101" y="6750"/>
                  <a:pt x="3710" y="6750"/>
                </a:cubicBezTo>
                <a:cubicBezTo>
                  <a:pt x="4014" y="6750"/>
                  <a:pt x="4309" y="6692"/>
                  <a:pt x="4584" y="6587"/>
                </a:cubicBezTo>
                <a:cubicBezTo>
                  <a:pt x="5028" y="7544"/>
                  <a:pt x="5993" y="8205"/>
                  <a:pt x="7113" y="8205"/>
                </a:cubicBezTo>
                <a:cubicBezTo>
                  <a:pt x="8129" y="8205"/>
                  <a:pt x="9026" y="7664"/>
                  <a:pt x="9509" y="6839"/>
                </a:cubicBezTo>
                <a:cubicBezTo>
                  <a:pt x="9687" y="7165"/>
                  <a:pt x="10028" y="7381"/>
                  <a:pt x="10422" y="7381"/>
                </a:cubicBezTo>
                <a:cubicBezTo>
                  <a:pt x="10925" y="7381"/>
                  <a:pt x="11356" y="7010"/>
                  <a:pt x="11436" y="6528"/>
                </a:cubicBezTo>
                <a:cubicBezTo>
                  <a:pt x="11757" y="6669"/>
                  <a:pt x="12104" y="6750"/>
                  <a:pt x="12469" y="6750"/>
                </a:cubicBezTo>
                <a:cubicBezTo>
                  <a:pt x="13839" y="6750"/>
                  <a:pt x="14952" y="5631"/>
                  <a:pt x="14952" y="4259"/>
                </a:cubicBezTo>
                <a:cubicBezTo>
                  <a:pt x="14952" y="2886"/>
                  <a:pt x="13839" y="1774"/>
                  <a:pt x="12469" y="1774"/>
                </a:cubicBezTo>
                <a:cubicBezTo>
                  <a:pt x="12237" y="1774"/>
                  <a:pt x="12015" y="1804"/>
                  <a:pt x="11801" y="1863"/>
                </a:cubicBezTo>
                <a:cubicBezTo>
                  <a:pt x="11808" y="1825"/>
                  <a:pt x="11808" y="1790"/>
                  <a:pt x="11808" y="1752"/>
                </a:cubicBezTo>
                <a:cubicBezTo>
                  <a:pt x="11808" y="1174"/>
                  <a:pt x="11340" y="706"/>
                  <a:pt x="10769" y="706"/>
                </a:cubicBezTo>
                <a:cubicBezTo>
                  <a:pt x="10443" y="706"/>
                  <a:pt x="10146" y="862"/>
                  <a:pt x="9961" y="1099"/>
                </a:cubicBezTo>
                <a:cubicBezTo>
                  <a:pt x="9450" y="432"/>
                  <a:pt x="8642" y="1"/>
                  <a:pt x="7736" y="1"/>
                </a:cubicBezTo>
                <a:close/>
              </a:path>
            </a:pathLst>
          </a:custGeom>
          <a:solidFill>
            <a:srgbClr val="FFD5B1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1" name="Google Shape;591;p27"/>
          <p:cNvGrpSpPr/>
          <p:nvPr/>
        </p:nvGrpSpPr>
        <p:grpSpPr>
          <a:xfrm>
            <a:off x="0" y="4570832"/>
            <a:ext cx="9144263" cy="572679"/>
            <a:chOff x="0" y="535007"/>
            <a:chExt cx="9144263" cy="572679"/>
          </a:xfrm>
        </p:grpSpPr>
        <p:grpSp>
          <p:nvGrpSpPr>
            <p:cNvPr id="592" name="Google Shape;592;p27"/>
            <p:cNvGrpSpPr/>
            <p:nvPr/>
          </p:nvGrpSpPr>
          <p:grpSpPr>
            <a:xfrm>
              <a:off x="0" y="535007"/>
              <a:ext cx="9144106" cy="572679"/>
              <a:chOff x="0" y="4568878"/>
              <a:chExt cx="9144106" cy="653744"/>
            </a:xfrm>
          </p:grpSpPr>
          <p:sp>
            <p:nvSpPr>
              <p:cNvPr id="593" name="Google Shape;593;p27"/>
              <p:cNvSpPr/>
              <p:nvPr/>
            </p:nvSpPr>
            <p:spPr>
              <a:xfrm>
                <a:off x="0" y="4638383"/>
                <a:ext cx="9144102" cy="584239"/>
              </a:xfrm>
              <a:custGeom>
                <a:avLst/>
                <a:gdLst/>
                <a:ahLst/>
                <a:cxnLst/>
                <a:rect l="l" t="t" r="r" b="b"/>
                <a:pathLst>
                  <a:path w="97743" h="10257" extrusionOk="0">
                    <a:moveTo>
                      <a:pt x="1" y="0"/>
                    </a:moveTo>
                    <a:lnTo>
                      <a:pt x="1" y="10256"/>
                    </a:lnTo>
                    <a:lnTo>
                      <a:pt x="97743" y="10256"/>
                    </a:lnTo>
                    <a:lnTo>
                      <a:pt x="977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7"/>
              <p:cNvSpPr/>
              <p:nvPr/>
            </p:nvSpPr>
            <p:spPr>
              <a:xfrm>
                <a:off x="0" y="4568878"/>
                <a:ext cx="9144102" cy="69566"/>
              </a:xfrm>
              <a:custGeom>
                <a:avLst/>
                <a:gdLst/>
                <a:ahLst/>
                <a:cxnLst/>
                <a:rect l="l" t="t" r="r" b="b"/>
                <a:pathLst>
                  <a:path w="97743" h="669" extrusionOk="0">
                    <a:moveTo>
                      <a:pt x="1" y="1"/>
                    </a:moveTo>
                    <a:lnTo>
                      <a:pt x="1" y="668"/>
                    </a:lnTo>
                    <a:lnTo>
                      <a:pt x="97743" y="668"/>
                    </a:lnTo>
                    <a:lnTo>
                      <a:pt x="977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7"/>
              <p:cNvSpPr/>
              <p:nvPr/>
            </p:nvSpPr>
            <p:spPr>
              <a:xfrm>
                <a:off x="25" y="4632910"/>
                <a:ext cx="9144081" cy="283760"/>
              </a:xfrm>
              <a:custGeom>
                <a:avLst/>
                <a:gdLst/>
                <a:ahLst/>
                <a:cxnLst/>
                <a:rect l="l" t="t" r="r" b="b"/>
                <a:pathLst>
                  <a:path w="97748" h="2907" extrusionOk="0">
                    <a:moveTo>
                      <a:pt x="1" y="0"/>
                    </a:moveTo>
                    <a:lnTo>
                      <a:pt x="97748" y="2907"/>
                    </a:lnTo>
                    <a:lnTo>
                      <a:pt x="97748" y="0"/>
                    </a:lnTo>
                    <a:close/>
                  </a:path>
                </a:pathLst>
              </a:custGeom>
              <a:solidFill>
                <a:srgbClr val="4C1B3E">
                  <a:alpha val="46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6" name="Google Shape;596;p27"/>
            <p:cNvGrpSpPr/>
            <p:nvPr/>
          </p:nvGrpSpPr>
          <p:grpSpPr>
            <a:xfrm>
              <a:off x="202" y="803013"/>
              <a:ext cx="9144061" cy="36650"/>
              <a:chOff x="4134900" y="3621675"/>
              <a:chExt cx="2453925" cy="9650"/>
            </a:xfrm>
          </p:grpSpPr>
          <p:sp>
            <p:nvSpPr>
              <p:cNvPr id="597" name="Google Shape;597;p27"/>
              <p:cNvSpPr/>
              <p:nvPr/>
            </p:nvSpPr>
            <p:spPr>
              <a:xfrm>
                <a:off x="4134900" y="3621675"/>
                <a:ext cx="1811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7" h="386" extrusionOk="0">
                    <a:moveTo>
                      <a:pt x="0" y="1"/>
                    </a:moveTo>
                    <a:lnTo>
                      <a:pt x="0" y="385"/>
                    </a:lnTo>
                    <a:lnTo>
                      <a:pt x="7246" y="385"/>
                    </a:lnTo>
                    <a:lnTo>
                      <a:pt x="72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7"/>
              <p:cNvSpPr/>
              <p:nvPr/>
            </p:nvSpPr>
            <p:spPr>
              <a:xfrm>
                <a:off x="4387425" y="3621675"/>
                <a:ext cx="1811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7" h="386" extrusionOk="0">
                    <a:moveTo>
                      <a:pt x="0" y="1"/>
                    </a:moveTo>
                    <a:lnTo>
                      <a:pt x="0" y="385"/>
                    </a:lnTo>
                    <a:lnTo>
                      <a:pt x="7247" y="385"/>
                    </a:lnTo>
                    <a:lnTo>
                      <a:pt x="72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7"/>
              <p:cNvSpPr/>
              <p:nvPr/>
            </p:nvSpPr>
            <p:spPr>
              <a:xfrm>
                <a:off x="4639950" y="3621675"/>
                <a:ext cx="1811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7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7" y="385"/>
                    </a:lnTo>
                    <a:lnTo>
                      <a:pt x="72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7"/>
              <p:cNvSpPr/>
              <p:nvPr/>
            </p:nvSpPr>
            <p:spPr>
              <a:xfrm>
                <a:off x="4892475" y="3621675"/>
                <a:ext cx="1811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7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7" y="385"/>
                    </a:lnTo>
                    <a:lnTo>
                      <a:pt x="72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7"/>
              <p:cNvSpPr/>
              <p:nvPr/>
            </p:nvSpPr>
            <p:spPr>
              <a:xfrm>
                <a:off x="5145000" y="3621675"/>
                <a:ext cx="1812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8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7" y="385"/>
                    </a:lnTo>
                    <a:lnTo>
                      <a:pt x="72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7"/>
              <p:cNvSpPr/>
              <p:nvPr/>
            </p:nvSpPr>
            <p:spPr>
              <a:xfrm>
                <a:off x="5397725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0" y="1"/>
                    </a:moveTo>
                    <a:lnTo>
                      <a:pt x="0" y="385"/>
                    </a:lnTo>
                    <a:lnTo>
                      <a:pt x="7239" y="385"/>
                    </a:lnTo>
                    <a:lnTo>
                      <a:pt x="72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7"/>
              <p:cNvSpPr/>
              <p:nvPr/>
            </p:nvSpPr>
            <p:spPr>
              <a:xfrm>
                <a:off x="5650250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0" y="1"/>
                    </a:moveTo>
                    <a:lnTo>
                      <a:pt x="0" y="385"/>
                    </a:lnTo>
                    <a:lnTo>
                      <a:pt x="7239" y="385"/>
                    </a:lnTo>
                    <a:lnTo>
                      <a:pt x="72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7"/>
              <p:cNvSpPr/>
              <p:nvPr/>
            </p:nvSpPr>
            <p:spPr>
              <a:xfrm>
                <a:off x="5902775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0" y="385"/>
                    </a:lnTo>
                    <a:lnTo>
                      <a:pt x="72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7"/>
              <p:cNvSpPr/>
              <p:nvPr/>
            </p:nvSpPr>
            <p:spPr>
              <a:xfrm>
                <a:off x="6155300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0" y="385"/>
                    </a:lnTo>
                    <a:lnTo>
                      <a:pt x="72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7"/>
              <p:cNvSpPr/>
              <p:nvPr/>
            </p:nvSpPr>
            <p:spPr>
              <a:xfrm>
                <a:off x="6407825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0" y="385"/>
                    </a:lnTo>
                    <a:lnTo>
                      <a:pt x="72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7" name="Google Shape;607;p27"/>
          <p:cNvSpPr/>
          <p:nvPr/>
        </p:nvSpPr>
        <p:spPr>
          <a:xfrm>
            <a:off x="3473375" y="4633400"/>
            <a:ext cx="2275190" cy="510106"/>
          </a:xfrm>
          <a:custGeom>
            <a:avLst/>
            <a:gdLst/>
            <a:ahLst/>
            <a:cxnLst/>
            <a:rect l="l" t="t" r="r" b="b"/>
            <a:pathLst>
              <a:path w="30520" h="10257" extrusionOk="0">
                <a:moveTo>
                  <a:pt x="10509" y="0"/>
                </a:moveTo>
                <a:lnTo>
                  <a:pt x="15301" y="919"/>
                </a:lnTo>
                <a:lnTo>
                  <a:pt x="11533" y="1832"/>
                </a:lnTo>
                <a:lnTo>
                  <a:pt x="16421" y="1832"/>
                </a:lnTo>
                <a:lnTo>
                  <a:pt x="7818" y="3108"/>
                </a:lnTo>
                <a:lnTo>
                  <a:pt x="16421" y="3411"/>
                </a:lnTo>
                <a:lnTo>
                  <a:pt x="7818" y="5399"/>
                </a:lnTo>
                <a:lnTo>
                  <a:pt x="13720" y="5755"/>
                </a:lnTo>
                <a:lnTo>
                  <a:pt x="1" y="10256"/>
                </a:lnTo>
                <a:lnTo>
                  <a:pt x="26217" y="10235"/>
                </a:lnTo>
                <a:lnTo>
                  <a:pt x="29250" y="7638"/>
                </a:lnTo>
                <a:lnTo>
                  <a:pt x="23243" y="7587"/>
                </a:lnTo>
                <a:lnTo>
                  <a:pt x="30519" y="6111"/>
                </a:lnTo>
                <a:lnTo>
                  <a:pt x="22531" y="5139"/>
                </a:lnTo>
                <a:lnTo>
                  <a:pt x="27798" y="4406"/>
                </a:lnTo>
                <a:lnTo>
                  <a:pt x="19676" y="3411"/>
                </a:lnTo>
                <a:lnTo>
                  <a:pt x="22576" y="2448"/>
                </a:lnTo>
                <a:lnTo>
                  <a:pt x="19016" y="2040"/>
                </a:lnTo>
                <a:lnTo>
                  <a:pt x="21716" y="1275"/>
                </a:lnTo>
                <a:lnTo>
                  <a:pt x="17488" y="963"/>
                </a:lnTo>
                <a:lnTo>
                  <a:pt x="20901" y="207"/>
                </a:lnTo>
                <a:lnTo>
                  <a:pt x="15278" y="0"/>
                </a:lnTo>
                <a:close/>
              </a:path>
            </a:pathLst>
          </a:custGeom>
          <a:solidFill>
            <a:srgbClr val="4C1B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 txBox="1">
            <a:spLocks noGrp="1"/>
          </p:cNvSpPr>
          <p:nvPr>
            <p:ph type="title"/>
          </p:nvPr>
        </p:nvSpPr>
        <p:spPr>
          <a:xfrm>
            <a:off x="720000" y="347850"/>
            <a:ext cx="7704000" cy="6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27"/>
          <p:cNvSpPr txBox="1">
            <a:spLocks noGrp="1"/>
          </p:cNvSpPr>
          <p:nvPr>
            <p:ph type="subTitle" idx="1"/>
          </p:nvPr>
        </p:nvSpPr>
        <p:spPr>
          <a:xfrm>
            <a:off x="715100" y="1205550"/>
            <a:ext cx="3675300" cy="321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0" name="Google Shape;610;p27"/>
          <p:cNvSpPr txBox="1">
            <a:spLocks noGrp="1"/>
          </p:cNvSpPr>
          <p:nvPr>
            <p:ph type="subTitle" idx="2"/>
          </p:nvPr>
        </p:nvSpPr>
        <p:spPr>
          <a:xfrm>
            <a:off x="4748700" y="1205550"/>
            <a:ext cx="3675300" cy="321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2" name="Google Shape;612;p28"/>
          <p:cNvGrpSpPr/>
          <p:nvPr/>
        </p:nvGrpSpPr>
        <p:grpSpPr>
          <a:xfrm>
            <a:off x="0" y="4570832"/>
            <a:ext cx="9144263" cy="572679"/>
            <a:chOff x="0" y="535007"/>
            <a:chExt cx="9144263" cy="572679"/>
          </a:xfrm>
        </p:grpSpPr>
        <p:grpSp>
          <p:nvGrpSpPr>
            <p:cNvPr id="613" name="Google Shape;613;p28"/>
            <p:cNvGrpSpPr/>
            <p:nvPr/>
          </p:nvGrpSpPr>
          <p:grpSpPr>
            <a:xfrm>
              <a:off x="0" y="535007"/>
              <a:ext cx="9144106" cy="572679"/>
              <a:chOff x="0" y="4568878"/>
              <a:chExt cx="9144106" cy="653744"/>
            </a:xfrm>
          </p:grpSpPr>
          <p:sp>
            <p:nvSpPr>
              <p:cNvPr id="614" name="Google Shape;614;p28"/>
              <p:cNvSpPr/>
              <p:nvPr/>
            </p:nvSpPr>
            <p:spPr>
              <a:xfrm>
                <a:off x="0" y="4638383"/>
                <a:ext cx="9144102" cy="584239"/>
              </a:xfrm>
              <a:custGeom>
                <a:avLst/>
                <a:gdLst/>
                <a:ahLst/>
                <a:cxnLst/>
                <a:rect l="l" t="t" r="r" b="b"/>
                <a:pathLst>
                  <a:path w="97743" h="10257" extrusionOk="0">
                    <a:moveTo>
                      <a:pt x="1" y="0"/>
                    </a:moveTo>
                    <a:lnTo>
                      <a:pt x="1" y="10256"/>
                    </a:lnTo>
                    <a:lnTo>
                      <a:pt x="97743" y="10256"/>
                    </a:lnTo>
                    <a:lnTo>
                      <a:pt x="977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8"/>
              <p:cNvSpPr/>
              <p:nvPr/>
            </p:nvSpPr>
            <p:spPr>
              <a:xfrm>
                <a:off x="0" y="4568878"/>
                <a:ext cx="9144102" cy="69566"/>
              </a:xfrm>
              <a:custGeom>
                <a:avLst/>
                <a:gdLst/>
                <a:ahLst/>
                <a:cxnLst/>
                <a:rect l="l" t="t" r="r" b="b"/>
                <a:pathLst>
                  <a:path w="97743" h="669" extrusionOk="0">
                    <a:moveTo>
                      <a:pt x="1" y="1"/>
                    </a:moveTo>
                    <a:lnTo>
                      <a:pt x="1" y="668"/>
                    </a:lnTo>
                    <a:lnTo>
                      <a:pt x="97743" y="668"/>
                    </a:lnTo>
                    <a:lnTo>
                      <a:pt x="977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8"/>
              <p:cNvSpPr/>
              <p:nvPr/>
            </p:nvSpPr>
            <p:spPr>
              <a:xfrm>
                <a:off x="25" y="4632910"/>
                <a:ext cx="9144081" cy="283760"/>
              </a:xfrm>
              <a:custGeom>
                <a:avLst/>
                <a:gdLst/>
                <a:ahLst/>
                <a:cxnLst/>
                <a:rect l="l" t="t" r="r" b="b"/>
                <a:pathLst>
                  <a:path w="97748" h="2907" extrusionOk="0">
                    <a:moveTo>
                      <a:pt x="1" y="0"/>
                    </a:moveTo>
                    <a:lnTo>
                      <a:pt x="97748" y="2907"/>
                    </a:lnTo>
                    <a:lnTo>
                      <a:pt x="97748" y="0"/>
                    </a:lnTo>
                    <a:close/>
                  </a:path>
                </a:pathLst>
              </a:custGeom>
              <a:solidFill>
                <a:srgbClr val="4C1B3E">
                  <a:alpha val="46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7" name="Google Shape;617;p28"/>
            <p:cNvGrpSpPr/>
            <p:nvPr/>
          </p:nvGrpSpPr>
          <p:grpSpPr>
            <a:xfrm>
              <a:off x="202" y="803013"/>
              <a:ext cx="9144061" cy="36650"/>
              <a:chOff x="4134900" y="3621675"/>
              <a:chExt cx="2453925" cy="9650"/>
            </a:xfrm>
          </p:grpSpPr>
          <p:sp>
            <p:nvSpPr>
              <p:cNvPr id="618" name="Google Shape;618;p28"/>
              <p:cNvSpPr/>
              <p:nvPr/>
            </p:nvSpPr>
            <p:spPr>
              <a:xfrm>
                <a:off x="4134900" y="3621675"/>
                <a:ext cx="1811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7" h="386" extrusionOk="0">
                    <a:moveTo>
                      <a:pt x="0" y="1"/>
                    </a:moveTo>
                    <a:lnTo>
                      <a:pt x="0" y="385"/>
                    </a:lnTo>
                    <a:lnTo>
                      <a:pt x="7246" y="385"/>
                    </a:lnTo>
                    <a:lnTo>
                      <a:pt x="72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8"/>
              <p:cNvSpPr/>
              <p:nvPr/>
            </p:nvSpPr>
            <p:spPr>
              <a:xfrm>
                <a:off x="4387425" y="3621675"/>
                <a:ext cx="1811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7" h="386" extrusionOk="0">
                    <a:moveTo>
                      <a:pt x="0" y="1"/>
                    </a:moveTo>
                    <a:lnTo>
                      <a:pt x="0" y="385"/>
                    </a:lnTo>
                    <a:lnTo>
                      <a:pt x="7247" y="385"/>
                    </a:lnTo>
                    <a:lnTo>
                      <a:pt x="72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8"/>
              <p:cNvSpPr/>
              <p:nvPr/>
            </p:nvSpPr>
            <p:spPr>
              <a:xfrm>
                <a:off x="4639950" y="3621675"/>
                <a:ext cx="1811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7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7" y="385"/>
                    </a:lnTo>
                    <a:lnTo>
                      <a:pt x="72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8"/>
              <p:cNvSpPr/>
              <p:nvPr/>
            </p:nvSpPr>
            <p:spPr>
              <a:xfrm>
                <a:off x="4892475" y="3621675"/>
                <a:ext cx="1811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7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7" y="385"/>
                    </a:lnTo>
                    <a:lnTo>
                      <a:pt x="72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8"/>
              <p:cNvSpPr/>
              <p:nvPr/>
            </p:nvSpPr>
            <p:spPr>
              <a:xfrm>
                <a:off x="5145000" y="3621675"/>
                <a:ext cx="1812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8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7" y="385"/>
                    </a:lnTo>
                    <a:lnTo>
                      <a:pt x="72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8"/>
              <p:cNvSpPr/>
              <p:nvPr/>
            </p:nvSpPr>
            <p:spPr>
              <a:xfrm>
                <a:off x="5397725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0" y="1"/>
                    </a:moveTo>
                    <a:lnTo>
                      <a:pt x="0" y="385"/>
                    </a:lnTo>
                    <a:lnTo>
                      <a:pt x="7239" y="385"/>
                    </a:lnTo>
                    <a:lnTo>
                      <a:pt x="72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8"/>
              <p:cNvSpPr/>
              <p:nvPr/>
            </p:nvSpPr>
            <p:spPr>
              <a:xfrm>
                <a:off x="5650250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0" y="1"/>
                    </a:moveTo>
                    <a:lnTo>
                      <a:pt x="0" y="385"/>
                    </a:lnTo>
                    <a:lnTo>
                      <a:pt x="7239" y="385"/>
                    </a:lnTo>
                    <a:lnTo>
                      <a:pt x="72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8"/>
              <p:cNvSpPr/>
              <p:nvPr/>
            </p:nvSpPr>
            <p:spPr>
              <a:xfrm>
                <a:off x="5902775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0" y="385"/>
                    </a:lnTo>
                    <a:lnTo>
                      <a:pt x="72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8"/>
              <p:cNvSpPr/>
              <p:nvPr/>
            </p:nvSpPr>
            <p:spPr>
              <a:xfrm>
                <a:off x="6155300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0" y="385"/>
                    </a:lnTo>
                    <a:lnTo>
                      <a:pt x="72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8"/>
              <p:cNvSpPr/>
              <p:nvPr/>
            </p:nvSpPr>
            <p:spPr>
              <a:xfrm>
                <a:off x="6407825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0" y="385"/>
                    </a:lnTo>
                    <a:lnTo>
                      <a:pt x="72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8" name="Google Shape;628;p28"/>
          <p:cNvSpPr/>
          <p:nvPr/>
        </p:nvSpPr>
        <p:spPr>
          <a:xfrm>
            <a:off x="6835275" y="4631575"/>
            <a:ext cx="1122907" cy="511927"/>
          </a:xfrm>
          <a:custGeom>
            <a:avLst/>
            <a:gdLst/>
            <a:ahLst/>
            <a:cxnLst/>
            <a:rect l="l" t="t" r="r" b="b"/>
            <a:pathLst>
              <a:path w="30520" h="10257" extrusionOk="0">
                <a:moveTo>
                  <a:pt x="10509" y="0"/>
                </a:moveTo>
                <a:lnTo>
                  <a:pt x="15301" y="919"/>
                </a:lnTo>
                <a:lnTo>
                  <a:pt x="11533" y="1832"/>
                </a:lnTo>
                <a:lnTo>
                  <a:pt x="16421" y="1832"/>
                </a:lnTo>
                <a:lnTo>
                  <a:pt x="7818" y="3108"/>
                </a:lnTo>
                <a:lnTo>
                  <a:pt x="16421" y="3411"/>
                </a:lnTo>
                <a:lnTo>
                  <a:pt x="7818" y="5399"/>
                </a:lnTo>
                <a:lnTo>
                  <a:pt x="13720" y="5755"/>
                </a:lnTo>
                <a:lnTo>
                  <a:pt x="1" y="10256"/>
                </a:lnTo>
                <a:lnTo>
                  <a:pt x="26217" y="10235"/>
                </a:lnTo>
                <a:lnTo>
                  <a:pt x="29250" y="7638"/>
                </a:lnTo>
                <a:lnTo>
                  <a:pt x="23243" y="7587"/>
                </a:lnTo>
                <a:lnTo>
                  <a:pt x="30519" y="6111"/>
                </a:lnTo>
                <a:lnTo>
                  <a:pt x="22531" y="5139"/>
                </a:lnTo>
                <a:lnTo>
                  <a:pt x="27798" y="4406"/>
                </a:lnTo>
                <a:lnTo>
                  <a:pt x="19676" y="3411"/>
                </a:lnTo>
                <a:lnTo>
                  <a:pt x="22576" y="2448"/>
                </a:lnTo>
                <a:lnTo>
                  <a:pt x="19016" y="2040"/>
                </a:lnTo>
                <a:lnTo>
                  <a:pt x="21716" y="1275"/>
                </a:lnTo>
                <a:lnTo>
                  <a:pt x="17488" y="963"/>
                </a:lnTo>
                <a:lnTo>
                  <a:pt x="20901" y="207"/>
                </a:lnTo>
                <a:lnTo>
                  <a:pt x="15278" y="0"/>
                </a:lnTo>
                <a:close/>
              </a:path>
            </a:pathLst>
          </a:custGeom>
          <a:solidFill>
            <a:srgbClr val="4C1B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8"/>
          <p:cNvSpPr/>
          <p:nvPr/>
        </p:nvSpPr>
        <p:spPr>
          <a:xfrm>
            <a:off x="1164375" y="4631575"/>
            <a:ext cx="1393562" cy="511923"/>
          </a:xfrm>
          <a:custGeom>
            <a:avLst/>
            <a:gdLst/>
            <a:ahLst/>
            <a:cxnLst/>
            <a:rect l="l" t="t" r="r" b="b"/>
            <a:pathLst>
              <a:path w="21945" h="10903" extrusionOk="0">
                <a:moveTo>
                  <a:pt x="10532" y="0"/>
                </a:moveTo>
                <a:lnTo>
                  <a:pt x="9998" y="328"/>
                </a:lnTo>
                <a:lnTo>
                  <a:pt x="5963" y="2766"/>
                </a:lnTo>
                <a:lnTo>
                  <a:pt x="7380" y="3420"/>
                </a:lnTo>
                <a:lnTo>
                  <a:pt x="9249" y="4288"/>
                </a:lnTo>
                <a:lnTo>
                  <a:pt x="4665" y="6171"/>
                </a:lnTo>
                <a:lnTo>
                  <a:pt x="1513" y="7469"/>
                </a:lnTo>
                <a:lnTo>
                  <a:pt x="0" y="10902"/>
                </a:lnTo>
                <a:lnTo>
                  <a:pt x="11139" y="10902"/>
                </a:lnTo>
                <a:lnTo>
                  <a:pt x="10331" y="9701"/>
                </a:lnTo>
                <a:lnTo>
                  <a:pt x="16650" y="7848"/>
                </a:lnTo>
                <a:lnTo>
                  <a:pt x="14492" y="6705"/>
                </a:lnTo>
                <a:lnTo>
                  <a:pt x="15893" y="6342"/>
                </a:lnTo>
                <a:lnTo>
                  <a:pt x="17614" y="5897"/>
                </a:lnTo>
                <a:lnTo>
                  <a:pt x="20001" y="5274"/>
                </a:lnTo>
                <a:lnTo>
                  <a:pt x="16724" y="3272"/>
                </a:lnTo>
                <a:lnTo>
                  <a:pt x="17703" y="1937"/>
                </a:lnTo>
                <a:lnTo>
                  <a:pt x="15961" y="1328"/>
                </a:lnTo>
                <a:lnTo>
                  <a:pt x="14982" y="986"/>
                </a:lnTo>
                <a:lnTo>
                  <a:pt x="21945" y="0"/>
                </a:lnTo>
                <a:close/>
              </a:path>
            </a:pathLst>
          </a:custGeom>
          <a:solidFill>
            <a:srgbClr val="4C1B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8"/>
          <p:cNvSpPr/>
          <p:nvPr/>
        </p:nvSpPr>
        <p:spPr>
          <a:xfrm>
            <a:off x="-253675" y="270987"/>
            <a:ext cx="1483425" cy="814018"/>
          </a:xfrm>
          <a:custGeom>
            <a:avLst/>
            <a:gdLst/>
            <a:ahLst/>
            <a:cxnLst/>
            <a:rect l="l" t="t" r="r" b="b"/>
            <a:pathLst>
              <a:path w="14952" h="8205" extrusionOk="0">
                <a:moveTo>
                  <a:pt x="7736" y="1"/>
                </a:moveTo>
                <a:cubicBezTo>
                  <a:pt x="6958" y="1"/>
                  <a:pt x="6253" y="321"/>
                  <a:pt x="5749" y="839"/>
                </a:cubicBezTo>
                <a:cubicBezTo>
                  <a:pt x="5586" y="750"/>
                  <a:pt x="5393" y="699"/>
                  <a:pt x="5192" y="699"/>
                </a:cubicBezTo>
                <a:cubicBezTo>
                  <a:pt x="4621" y="699"/>
                  <a:pt x="4139" y="1106"/>
                  <a:pt x="4028" y="1647"/>
                </a:cubicBezTo>
                <a:cubicBezTo>
                  <a:pt x="3605" y="1167"/>
                  <a:pt x="2990" y="870"/>
                  <a:pt x="2307" y="870"/>
                </a:cubicBezTo>
                <a:cubicBezTo>
                  <a:pt x="1033" y="870"/>
                  <a:pt x="0" y="1900"/>
                  <a:pt x="0" y="3169"/>
                </a:cubicBezTo>
                <a:cubicBezTo>
                  <a:pt x="0" y="3725"/>
                  <a:pt x="194" y="4228"/>
                  <a:pt x="520" y="4629"/>
                </a:cubicBezTo>
                <a:cubicBezTo>
                  <a:pt x="349" y="4823"/>
                  <a:pt x="253" y="5074"/>
                  <a:pt x="253" y="5350"/>
                </a:cubicBezTo>
                <a:cubicBezTo>
                  <a:pt x="253" y="5964"/>
                  <a:pt x="750" y="6462"/>
                  <a:pt x="1372" y="6462"/>
                </a:cubicBezTo>
                <a:cubicBezTo>
                  <a:pt x="1655" y="6462"/>
                  <a:pt x="1922" y="6357"/>
                  <a:pt x="2122" y="6172"/>
                </a:cubicBezTo>
                <a:cubicBezTo>
                  <a:pt x="2553" y="6535"/>
                  <a:pt x="3101" y="6750"/>
                  <a:pt x="3710" y="6750"/>
                </a:cubicBezTo>
                <a:cubicBezTo>
                  <a:pt x="4014" y="6750"/>
                  <a:pt x="4309" y="6692"/>
                  <a:pt x="4584" y="6587"/>
                </a:cubicBezTo>
                <a:cubicBezTo>
                  <a:pt x="5028" y="7544"/>
                  <a:pt x="5993" y="8205"/>
                  <a:pt x="7113" y="8205"/>
                </a:cubicBezTo>
                <a:cubicBezTo>
                  <a:pt x="8129" y="8205"/>
                  <a:pt x="9026" y="7664"/>
                  <a:pt x="9509" y="6839"/>
                </a:cubicBezTo>
                <a:cubicBezTo>
                  <a:pt x="9687" y="7165"/>
                  <a:pt x="10028" y="7381"/>
                  <a:pt x="10422" y="7381"/>
                </a:cubicBezTo>
                <a:cubicBezTo>
                  <a:pt x="10925" y="7381"/>
                  <a:pt x="11356" y="7010"/>
                  <a:pt x="11436" y="6528"/>
                </a:cubicBezTo>
                <a:cubicBezTo>
                  <a:pt x="11757" y="6669"/>
                  <a:pt x="12104" y="6750"/>
                  <a:pt x="12469" y="6750"/>
                </a:cubicBezTo>
                <a:cubicBezTo>
                  <a:pt x="13839" y="6750"/>
                  <a:pt x="14952" y="5631"/>
                  <a:pt x="14952" y="4259"/>
                </a:cubicBezTo>
                <a:cubicBezTo>
                  <a:pt x="14952" y="2886"/>
                  <a:pt x="13839" y="1774"/>
                  <a:pt x="12469" y="1774"/>
                </a:cubicBezTo>
                <a:cubicBezTo>
                  <a:pt x="12237" y="1774"/>
                  <a:pt x="12015" y="1804"/>
                  <a:pt x="11801" y="1863"/>
                </a:cubicBezTo>
                <a:cubicBezTo>
                  <a:pt x="11808" y="1825"/>
                  <a:pt x="11808" y="1790"/>
                  <a:pt x="11808" y="1752"/>
                </a:cubicBezTo>
                <a:cubicBezTo>
                  <a:pt x="11808" y="1174"/>
                  <a:pt x="11340" y="706"/>
                  <a:pt x="10769" y="706"/>
                </a:cubicBezTo>
                <a:cubicBezTo>
                  <a:pt x="10443" y="706"/>
                  <a:pt x="10146" y="862"/>
                  <a:pt x="9961" y="1099"/>
                </a:cubicBezTo>
                <a:cubicBezTo>
                  <a:pt x="9450" y="432"/>
                  <a:pt x="8642" y="1"/>
                  <a:pt x="7736" y="1"/>
                </a:cubicBezTo>
                <a:close/>
              </a:path>
            </a:pathLst>
          </a:custGeom>
          <a:solidFill>
            <a:srgbClr val="FFD5B1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8"/>
          <p:cNvSpPr/>
          <p:nvPr/>
        </p:nvSpPr>
        <p:spPr>
          <a:xfrm>
            <a:off x="7236250" y="-153763"/>
            <a:ext cx="1483425" cy="814018"/>
          </a:xfrm>
          <a:custGeom>
            <a:avLst/>
            <a:gdLst/>
            <a:ahLst/>
            <a:cxnLst/>
            <a:rect l="l" t="t" r="r" b="b"/>
            <a:pathLst>
              <a:path w="14952" h="8205" extrusionOk="0">
                <a:moveTo>
                  <a:pt x="7736" y="1"/>
                </a:moveTo>
                <a:cubicBezTo>
                  <a:pt x="6958" y="1"/>
                  <a:pt x="6253" y="321"/>
                  <a:pt x="5749" y="839"/>
                </a:cubicBezTo>
                <a:cubicBezTo>
                  <a:pt x="5586" y="750"/>
                  <a:pt x="5393" y="699"/>
                  <a:pt x="5192" y="699"/>
                </a:cubicBezTo>
                <a:cubicBezTo>
                  <a:pt x="4621" y="699"/>
                  <a:pt x="4139" y="1106"/>
                  <a:pt x="4028" y="1647"/>
                </a:cubicBezTo>
                <a:cubicBezTo>
                  <a:pt x="3605" y="1167"/>
                  <a:pt x="2990" y="870"/>
                  <a:pt x="2307" y="870"/>
                </a:cubicBezTo>
                <a:cubicBezTo>
                  <a:pt x="1033" y="870"/>
                  <a:pt x="0" y="1900"/>
                  <a:pt x="0" y="3169"/>
                </a:cubicBezTo>
                <a:cubicBezTo>
                  <a:pt x="0" y="3725"/>
                  <a:pt x="194" y="4228"/>
                  <a:pt x="520" y="4629"/>
                </a:cubicBezTo>
                <a:cubicBezTo>
                  <a:pt x="349" y="4823"/>
                  <a:pt x="253" y="5074"/>
                  <a:pt x="253" y="5350"/>
                </a:cubicBezTo>
                <a:cubicBezTo>
                  <a:pt x="253" y="5964"/>
                  <a:pt x="750" y="6462"/>
                  <a:pt x="1372" y="6462"/>
                </a:cubicBezTo>
                <a:cubicBezTo>
                  <a:pt x="1655" y="6462"/>
                  <a:pt x="1922" y="6357"/>
                  <a:pt x="2122" y="6172"/>
                </a:cubicBezTo>
                <a:cubicBezTo>
                  <a:pt x="2553" y="6535"/>
                  <a:pt x="3101" y="6750"/>
                  <a:pt x="3710" y="6750"/>
                </a:cubicBezTo>
                <a:cubicBezTo>
                  <a:pt x="4014" y="6750"/>
                  <a:pt x="4309" y="6692"/>
                  <a:pt x="4584" y="6587"/>
                </a:cubicBezTo>
                <a:cubicBezTo>
                  <a:pt x="5028" y="7544"/>
                  <a:pt x="5993" y="8205"/>
                  <a:pt x="7113" y="8205"/>
                </a:cubicBezTo>
                <a:cubicBezTo>
                  <a:pt x="8129" y="8205"/>
                  <a:pt x="9026" y="7664"/>
                  <a:pt x="9509" y="6839"/>
                </a:cubicBezTo>
                <a:cubicBezTo>
                  <a:pt x="9687" y="7165"/>
                  <a:pt x="10028" y="7381"/>
                  <a:pt x="10422" y="7381"/>
                </a:cubicBezTo>
                <a:cubicBezTo>
                  <a:pt x="10925" y="7381"/>
                  <a:pt x="11356" y="7010"/>
                  <a:pt x="11436" y="6528"/>
                </a:cubicBezTo>
                <a:cubicBezTo>
                  <a:pt x="11757" y="6669"/>
                  <a:pt x="12104" y="6750"/>
                  <a:pt x="12469" y="6750"/>
                </a:cubicBezTo>
                <a:cubicBezTo>
                  <a:pt x="13839" y="6750"/>
                  <a:pt x="14952" y="5631"/>
                  <a:pt x="14952" y="4259"/>
                </a:cubicBezTo>
                <a:cubicBezTo>
                  <a:pt x="14952" y="2886"/>
                  <a:pt x="13839" y="1774"/>
                  <a:pt x="12469" y="1774"/>
                </a:cubicBezTo>
                <a:cubicBezTo>
                  <a:pt x="12237" y="1774"/>
                  <a:pt x="12015" y="1804"/>
                  <a:pt x="11801" y="1863"/>
                </a:cubicBezTo>
                <a:cubicBezTo>
                  <a:pt x="11808" y="1825"/>
                  <a:pt x="11808" y="1790"/>
                  <a:pt x="11808" y="1752"/>
                </a:cubicBezTo>
                <a:cubicBezTo>
                  <a:pt x="11808" y="1174"/>
                  <a:pt x="11340" y="706"/>
                  <a:pt x="10769" y="706"/>
                </a:cubicBezTo>
                <a:cubicBezTo>
                  <a:pt x="10443" y="706"/>
                  <a:pt x="10146" y="862"/>
                  <a:pt x="9961" y="1099"/>
                </a:cubicBezTo>
                <a:cubicBezTo>
                  <a:pt x="9450" y="432"/>
                  <a:pt x="8642" y="1"/>
                  <a:pt x="7736" y="1"/>
                </a:cubicBezTo>
                <a:close/>
              </a:path>
            </a:pathLst>
          </a:custGeom>
          <a:solidFill>
            <a:srgbClr val="FFD5B1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8"/>
          <p:cNvSpPr/>
          <p:nvPr/>
        </p:nvSpPr>
        <p:spPr>
          <a:xfrm>
            <a:off x="8428900" y="2835827"/>
            <a:ext cx="1075946" cy="590432"/>
          </a:xfrm>
          <a:custGeom>
            <a:avLst/>
            <a:gdLst/>
            <a:ahLst/>
            <a:cxnLst/>
            <a:rect l="l" t="t" r="r" b="b"/>
            <a:pathLst>
              <a:path w="14952" h="8205" extrusionOk="0">
                <a:moveTo>
                  <a:pt x="7736" y="1"/>
                </a:moveTo>
                <a:cubicBezTo>
                  <a:pt x="6958" y="1"/>
                  <a:pt x="6253" y="321"/>
                  <a:pt x="5749" y="839"/>
                </a:cubicBezTo>
                <a:cubicBezTo>
                  <a:pt x="5586" y="750"/>
                  <a:pt x="5393" y="699"/>
                  <a:pt x="5192" y="699"/>
                </a:cubicBezTo>
                <a:cubicBezTo>
                  <a:pt x="4621" y="699"/>
                  <a:pt x="4139" y="1106"/>
                  <a:pt x="4028" y="1647"/>
                </a:cubicBezTo>
                <a:cubicBezTo>
                  <a:pt x="3605" y="1167"/>
                  <a:pt x="2990" y="870"/>
                  <a:pt x="2307" y="870"/>
                </a:cubicBezTo>
                <a:cubicBezTo>
                  <a:pt x="1033" y="870"/>
                  <a:pt x="0" y="1900"/>
                  <a:pt x="0" y="3169"/>
                </a:cubicBezTo>
                <a:cubicBezTo>
                  <a:pt x="0" y="3725"/>
                  <a:pt x="194" y="4228"/>
                  <a:pt x="520" y="4629"/>
                </a:cubicBezTo>
                <a:cubicBezTo>
                  <a:pt x="349" y="4823"/>
                  <a:pt x="253" y="5074"/>
                  <a:pt x="253" y="5350"/>
                </a:cubicBezTo>
                <a:cubicBezTo>
                  <a:pt x="253" y="5964"/>
                  <a:pt x="750" y="6462"/>
                  <a:pt x="1372" y="6462"/>
                </a:cubicBezTo>
                <a:cubicBezTo>
                  <a:pt x="1655" y="6462"/>
                  <a:pt x="1922" y="6357"/>
                  <a:pt x="2122" y="6172"/>
                </a:cubicBezTo>
                <a:cubicBezTo>
                  <a:pt x="2553" y="6535"/>
                  <a:pt x="3101" y="6750"/>
                  <a:pt x="3710" y="6750"/>
                </a:cubicBezTo>
                <a:cubicBezTo>
                  <a:pt x="4014" y="6750"/>
                  <a:pt x="4309" y="6692"/>
                  <a:pt x="4584" y="6587"/>
                </a:cubicBezTo>
                <a:cubicBezTo>
                  <a:pt x="5028" y="7544"/>
                  <a:pt x="5993" y="8205"/>
                  <a:pt x="7113" y="8205"/>
                </a:cubicBezTo>
                <a:cubicBezTo>
                  <a:pt x="8129" y="8205"/>
                  <a:pt x="9026" y="7664"/>
                  <a:pt x="9509" y="6839"/>
                </a:cubicBezTo>
                <a:cubicBezTo>
                  <a:pt x="9687" y="7165"/>
                  <a:pt x="10028" y="7381"/>
                  <a:pt x="10422" y="7381"/>
                </a:cubicBezTo>
                <a:cubicBezTo>
                  <a:pt x="10925" y="7381"/>
                  <a:pt x="11356" y="7010"/>
                  <a:pt x="11436" y="6528"/>
                </a:cubicBezTo>
                <a:cubicBezTo>
                  <a:pt x="11757" y="6669"/>
                  <a:pt x="12104" y="6750"/>
                  <a:pt x="12469" y="6750"/>
                </a:cubicBezTo>
                <a:cubicBezTo>
                  <a:pt x="13839" y="6750"/>
                  <a:pt x="14952" y="5631"/>
                  <a:pt x="14952" y="4259"/>
                </a:cubicBezTo>
                <a:cubicBezTo>
                  <a:pt x="14952" y="2886"/>
                  <a:pt x="13839" y="1774"/>
                  <a:pt x="12469" y="1774"/>
                </a:cubicBezTo>
                <a:cubicBezTo>
                  <a:pt x="12237" y="1774"/>
                  <a:pt x="12015" y="1804"/>
                  <a:pt x="11801" y="1863"/>
                </a:cubicBezTo>
                <a:cubicBezTo>
                  <a:pt x="11808" y="1825"/>
                  <a:pt x="11808" y="1790"/>
                  <a:pt x="11808" y="1752"/>
                </a:cubicBezTo>
                <a:cubicBezTo>
                  <a:pt x="11808" y="1174"/>
                  <a:pt x="11340" y="706"/>
                  <a:pt x="10769" y="706"/>
                </a:cubicBezTo>
                <a:cubicBezTo>
                  <a:pt x="10443" y="706"/>
                  <a:pt x="10146" y="862"/>
                  <a:pt x="9961" y="1099"/>
                </a:cubicBezTo>
                <a:cubicBezTo>
                  <a:pt x="9450" y="432"/>
                  <a:pt x="8642" y="1"/>
                  <a:pt x="7736" y="1"/>
                </a:cubicBezTo>
                <a:close/>
              </a:path>
            </a:pathLst>
          </a:custGeom>
          <a:solidFill>
            <a:srgbClr val="FFD5B1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8"/>
          <p:cNvSpPr/>
          <p:nvPr/>
        </p:nvSpPr>
        <p:spPr>
          <a:xfrm>
            <a:off x="-542450" y="2628627"/>
            <a:ext cx="1075946" cy="590432"/>
          </a:xfrm>
          <a:custGeom>
            <a:avLst/>
            <a:gdLst/>
            <a:ahLst/>
            <a:cxnLst/>
            <a:rect l="l" t="t" r="r" b="b"/>
            <a:pathLst>
              <a:path w="14952" h="8205" extrusionOk="0">
                <a:moveTo>
                  <a:pt x="7736" y="1"/>
                </a:moveTo>
                <a:cubicBezTo>
                  <a:pt x="6958" y="1"/>
                  <a:pt x="6253" y="321"/>
                  <a:pt x="5749" y="839"/>
                </a:cubicBezTo>
                <a:cubicBezTo>
                  <a:pt x="5586" y="750"/>
                  <a:pt x="5393" y="699"/>
                  <a:pt x="5192" y="699"/>
                </a:cubicBezTo>
                <a:cubicBezTo>
                  <a:pt x="4621" y="699"/>
                  <a:pt x="4139" y="1106"/>
                  <a:pt x="4028" y="1647"/>
                </a:cubicBezTo>
                <a:cubicBezTo>
                  <a:pt x="3605" y="1167"/>
                  <a:pt x="2990" y="870"/>
                  <a:pt x="2307" y="870"/>
                </a:cubicBezTo>
                <a:cubicBezTo>
                  <a:pt x="1033" y="870"/>
                  <a:pt x="0" y="1900"/>
                  <a:pt x="0" y="3169"/>
                </a:cubicBezTo>
                <a:cubicBezTo>
                  <a:pt x="0" y="3725"/>
                  <a:pt x="194" y="4228"/>
                  <a:pt x="520" y="4629"/>
                </a:cubicBezTo>
                <a:cubicBezTo>
                  <a:pt x="349" y="4823"/>
                  <a:pt x="253" y="5074"/>
                  <a:pt x="253" y="5350"/>
                </a:cubicBezTo>
                <a:cubicBezTo>
                  <a:pt x="253" y="5964"/>
                  <a:pt x="750" y="6462"/>
                  <a:pt x="1372" y="6462"/>
                </a:cubicBezTo>
                <a:cubicBezTo>
                  <a:pt x="1655" y="6462"/>
                  <a:pt x="1922" y="6357"/>
                  <a:pt x="2122" y="6172"/>
                </a:cubicBezTo>
                <a:cubicBezTo>
                  <a:pt x="2553" y="6535"/>
                  <a:pt x="3101" y="6750"/>
                  <a:pt x="3710" y="6750"/>
                </a:cubicBezTo>
                <a:cubicBezTo>
                  <a:pt x="4014" y="6750"/>
                  <a:pt x="4309" y="6692"/>
                  <a:pt x="4584" y="6587"/>
                </a:cubicBezTo>
                <a:cubicBezTo>
                  <a:pt x="5028" y="7544"/>
                  <a:pt x="5993" y="8205"/>
                  <a:pt x="7113" y="8205"/>
                </a:cubicBezTo>
                <a:cubicBezTo>
                  <a:pt x="8129" y="8205"/>
                  <a:pt x="9026" y="7664"/>
                  <a:pt x="9509" y="6839"/>
                </a:cubicBezTo>
                <a:cubicBezTo>
                  <a:pt x="9687" y="7165"/>
                  <a:pt x="10028" y="7381"/>
                  <a:pt x="10422" y="7381"/>
                </a:cubicBezTo>
                <a:cubicBezTo>
                  <a:pt x="10925" y="7381"/>
                  <a:pt x="11356" y="7010"/>
                  <a:pt x="11436" y="6528"/>
                </a:cubicBezTo>
                <a:cubicBezTo>
                  <a:pt x="11757" y="6669"/>
                  <a:pt x="12104" y="6750"/>
                  <a:pt x="12469" y="6750"/>
                </a:cubicBezTo>
                <a:cubicBezTo>
                  <a:pt x="13839" y="6750"/>
                  <a:pt x="14952" y="5631"/>
                  <a:pt x="14952" y="4259"/>
                </a:cubicBezTo>
                <a:cubicBezTo>
                  <a:pt x="14952" y="2886"/>
                  <a:pt x="13839" y="1774"/>
                  <a:pt x="12469" y="1774"/>
                </a:cubicBezTo>
                <a:cubicBezTo>
                  <a:pt x="12237" y="1774"/>
                  <a:pt x="12015" y="1804"/>
                  <a:pt x="11801" y="1863"/>
                </a:cubicBezTo>
                <a:cubicBezTo>
                  <a:pt x="11808" y="1825"/>
                  <a:pt x="11808" y="1790"/>
                  <a:pt x="11808" y="1752"/>
                </a:cubicBezTo>
                <a:cubicBezTo>
                  <a:pt x="11808" y="1174"/>
                  <a:pt x="11340" y="706"/>
                  <a:pt x="10769" y="706"/>
                </a:cubicBezTo>
                <a:cubicBezTo>
                  <a:pt x="10443" y="706"/>
                  <a:pt x="10146" y="862"/>
                  <a:pt x="9961" y="1099"/>
                </a:cubicBezTo>
                <a:cubicBezTo>
                  <a:pt x="9450" y="432"/>
                  <a:pt x="8642" y="1"/>
                  <a:pt x="7736" y="1"/>
                </a:cubicBezTo>
                <a:close/>
              </a:path>
            </a:pathLst>
          </a:custGeom>
          <a:solidFill>
            <a:srgbClr val="FFD5B1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8"/>
          <p:cNvSpPr txBox="1">
            <a:spLocks noGrp="1"/>
          </p:cNvSpPr>
          <p:nvPr>
            <p:ph type="title"/>
          </p:nvPr>
        </p:nvSpPr>
        <p:spPr>
          <a:xfrm>
            <a:off x="720000" y="347850"/>
            <a:ext cx="7704000" cy="6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28"/>
          <p:cNvSpPr txBox="1">
            <a:spLocks noGrp="1"/>
          </p:cNvSpPr>
          <p:nvPr>
            <p:ph type="subTitle" idx="1"/>
          </p:nvPr>
        </p:nvSpPr>
        <p:spPr>
          <a:xfrm>
            <a:off x="715100" y="1425238"/>
            <a:ext cx="3675300" cy="272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28"/>
          <p:cNvSpPr txBox="1">
            <a:spLocks noGrp="1"/>
          </p:cNvSpPr>
          <p:nvPr>
            <p:ph type="subTitle" idx="2"/>
          </p:nvPr>
        </p:nvSpPr>
        <p:spPr>
          <a:xfrm>
            <a:off x="4748700" y="1425238"/>
            <a:ext cx="3675300" cy="272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BLANK_1_1_1_1_2"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2"/>
          <p:cNvSpPr txBox="1">
            <a:spLocks noGrp="1"/>
          </p:cNvSpPr>
          <p:nvPr>
            <p:ph type="title"/>
          </p:nvPr>
        </p:nvSpPr>
        <p:spPr>
          <a:xfrm>
            <a:off x="720000" y="347850"/>
            <a:ext cx="7704000" cy="6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732" name="Google Shape;732;p32"/>
          <p:cNvSpPr txBox="1">
            <a:spLocks noGrp="1"/>
          </p:cNvSpPr>
          <p:nvPr>
            <p:ph type="subTitle" idx="1"/>
          </p:nvPr>
        </p:nvSpPr>
        <p:spPr>
          <a:xfrm>
            <a:off x="720052" y="1993213"/>
            <a:ext cx="2628000" cy="66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3" name="Google Shape;733;p32"/>
          <p:cNvSpPr txBox="1">
            <a:spLocks noGrp="1"/>
          </p:cNvSpPr>
          <p:nvPr>
            <p:ph type="subTitle" idx="2"/>
          </p:nvPr>
        </p:nvSpPr>
        <p:spPr>
          <a:xfrm>
            <a:off x="720050" y="1481313"/>
            <a:ext cx="26280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Saira Condensed SemiBold"/>
                <a:ea typeface="Saira Condensed SemiBold"/>
                <a:cs typeface="Saira Condensed SemiBold"/>
                <a:sym typeface="Saira Condensed SemiBol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4" name="Google Shape;734;p32"/>
          <p:cNvSpPr txBox="1">
            <a:spLocks noGrp="1"/>
          </p:cNvSpPr>
          <p:nvPr>
            <p:ph type="subTitle" idx="3"/>
          </p:nvPr>
        </p:nvSpPr>
        <p:spPr>
          <a:xfrm>
            <a:off x="720052" y="3437363"/>
            <a:ext cx="2628000" cy="66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5" name="Google Shape;735;p32"/>
          <p:cNvSpPr txBox="1">
            <a:spLocks noGrp="1"/>
          </p:cNvSpPr>
          <p:nvPr>
            <p:ph type="subTitle" idx="4"/>
          </p:nvPr>
        </p:nvSpPr>
        <p:spPr>
          <a:xfrm>
            <a:off x="720050" y="2925463"/>
            <a:ext cx="26280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Saira Condensed SemiBold"/>
                <a:ea typeface="Saira Condensed SemiBold"/>
                <a:cs typeface="Saira Condensed SemiBold"/>
                <a:sym typeface="Saira Condensed SemiBol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6" name="Google Shape;736;p32"/>
          <p:cNvSpPr txBox="1">
            <a:spLocks noGrp="1"/>
          </p:cNvSpPr>
          <p:nvPr>
            <p:ph type="subTitle" idx="5"/>
          </p:nvPr>
        </p:nvSpPr>
        <p:spPr>
          <a:xfrm>
            <a:off x="5795952" y="1993213"/>
            <a:ext cx="2628000" cy="66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7" name="Google Shape;737;p32"/>
          <p:cNvSpPr txBox="1">
            <a:spLocks noGrp="1"/>
          </p:cNvSpPr>
          <p:nvPr>
            <p:ph type="subTitle" idx="6"/>
          </p:nvPr>
        </p:nvSpPr>
        <p:spPr>
          <a:xfrm>
            <a:off x="5795950" y="1481313"/>
            <a:ext cx="26280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Saira Condensed SemiBold"/>
                <a:ea typeface="Saira Condensed SemiBold"/>
                <a:cs typeface="Saira Condensed SemiBold"/>
                <a:sym typeface="Saira Condense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8" name="Google Shape;738;p32"/>
          <p:cNvSpPr txBox="1">
            <a:spLocks noGrp="1"/>
          </p:cNvSpPr>
          <p:nvPr>
            <p:ph type="subTitle" idx="7"/>
          </p:nvPr>
        </p:nvSpPr>
        <p:spPr>
          <a:xfrm>
            <a:off x="5795952" y="3437363"/>
            <a:ext cx="2628000" cy="66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9" name="Google Shape;739;p32"/>
          <p:cNvSpPr txBox="1">
            <a:spLocks noGrp="1"/>
          </p:cNvSpPr>
          <p:nvPr>
            <p:ph type="subTitle" idx="8"/>
          </p:nvPr>
        </p:nvSpPr>
        <p:spPr>
          <a:xfrm>
            <a:off x="5795950" y="2925463"/>
            <a:ext cx="26280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Saira Condensed SemiBold"/>
                <a:ea typeface="Saira Condensed SemiBold"/>
                <a:cs typeface="Saira Condensed SemiBold"/>
                <a:sym typeface="Saira Condense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740" name="Google Shape;740;p32"/>
          <p:cNvGrpSpPr/>
          <p:nvPr/>
        </p:nvGrpSpPr>
        <p:grpSpPr>
          <a:xfrm>
            <a:off x="0" y="4570832"/>
            <a:ext cx="9144263" cy="572679"/>
            <a:chOff x="0" y="535007"/>
            <a:chExt cx="9144263" cy="572679"/>
          </a:xfrm>
        </p:grpSpPr>
        <p:grpSp>
          <p:nvGrpSpPr>
            <p:cNvPr id="741" name="Google Shape;741;p32"/>
            <p:cNvGrpSpPr/>
            <p:nvPr/>
          </p:nvGrpSpPr>
          <p:grpSpPr>
            <a:xfrm>
              <a:off x="0" y="535007"/>
              <a:ext cx="9144106" cy="572679"/>
              <a:chOff x="0" y="4568878"/>
              <a:chExt cx="9144106" cy="653744"/>
            </a:xfrm>
          </p:grpSpPr>
          <p:sp>
            <p:nvSpPr>
              <p:cNvPr id="742" name="Google Shape;742;p32"/>
              <p:cNvSpPr/>
              <p:nvPr/>
            </p:nvSpPr>
            <p:spPr>
              <a:xfrm>
                <a:off x="0" y="4638383"/>
                <a:ext cx="9144102" cy="584239"/>
              </a:xfrm>
              <a:custGeom>
                <a:avLst/>
                <a:gdLst/>
                <a:ahLst/>
                <a:cxnLst/>
                <a:rect l="l" t="t" r="r" b="b"/>
                <a:pathLst>
                  <a:path w="97743" h="10257" extrusionOk="0">
                    <a:moveTo>
                      <a:pt x="1" y="0"/>
                    </a:moveTo>
                    <a:lnTo>
                      <a:pt x="1" y="10256"/>
                    </a:lnTo>
                    <a:lnTo>
                      <a:pt x="97743" y="10256"/>
                    </a:lnTo>
                    <a:lnTo>
                      <a:pt x="977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2"/>
              <p:cNvSpPr/>
              <p:nvPr/>
            </p:nvSpPr>
            <p:spPr>
              <a:xfrm>
                <a:off x="0" y="4568878"/>
                <a:ext cx="9144102" cy="69566"/>
              </a:xfrm>
              <a:custGeom>
                <a:avLst/>
                <a:gdLst/>
                <a:ahLst/>
                <a:cxnLst/>
                <a:rect l="l" t="t" r="r" b="b"/>
                <a:pathLst>
                  <a:path w="97743" h="669" extrusionOk="0">
                    <a:moveTo>
                      <a:pt x="1" y="1"/>
                    </a:moveTo>
                    <a:lnTo>
                      <a:pt x="1" y="668"/>
                    </a:lnTo>
                    <a:lnTo>
                      <a:pt x="97743" y="668"/>
                    </a:lnTo>
                    <a:lnTo>
                      <a:pt x="977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2"/>
              <p:cNvSpPr/>
              <p:nvPr/>
            </p:nvSpPr>
            <p:spPr>
              <a:xfrm>
                <a:off x="25" y="4632910"/>
                <a:ext cx="9144081" cy="283760"/>
              </a:xfrm>
              <a:custGeom>
                <a:avLst/>
                <a:gdLst/>
                <a:ahLst/>
                <a:cxnLst/>
                <a:rect l="l" t="t" r="r" b="b"/>
                <a:pathLst>
                  <a:path w="97748" h="2907" extrusionOk="0">
                    <a:moveTo>
                      <a:pt x="1" y="0"/>
                    </a:moveTo>
                    <a:lnTo>
                      <a:pt x="97748" y="2907"/>
                    </a:lnTo>
                    <a:lnTo>
                      <a:pt x="97748" y="0"/>
                    </a:lnTo>
                    <a:close/>
                  </a:path>
                </a:pathLst>
              </a:custGeom>
              <a:solidFill>
                <a:srgbClr val="4C1B3E">
                  <a:alpha val="46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5" name="Google Shape;745;p32"/>
            <p:cNvGrpSpPr/>
            <p:nvPr/>
          </p:nvGrpSpPr>
          <p:grpSpPr>
            <a:xfrm>
              <a:off x="202" y="803013"/>
              <a:ext cx="9144061" cy="36650"/>
              <a:chOff x="4134900" y="3621675"/>
              <a:chExt cx="2453925" cy="9650"/>
            </a:xfrm>
          </p:grpSpPr>
          <p:sp>
            <p:nvSpPr>
              <p:cNvPr id="746" name="Google Shape;746;p32"/>
              <p:cNvSpPr/>
              <p:nvPr/>
            </p:nvSpPr>
            <p:spPr>
              <a:xfrm>
                <a:off x="4134900" y="3621675"/>
                <a:ext cx="1811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7" h="386" extrusionOk="0">
                    <a:moveTo>
                      <a:pt x="0" y="1"/>
                    </a:moveTo>
                    <a:lnTo>
                      <a:pt x="0" y="385"/>
                    </a:lnTo>
                    <a:lnTo>
                      <a:pt x="7246" y="385"/>
                    </a:lnTo>
                    <a:lnTo>
                      <a:pt x="72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2"/>
              <p:cNvSpPr/>
              <p:nvPr/>
            </p:nvSpPr>
            <p:spPr>
              <a:xfrm>
                <a:off x="4387425" y="3621675"/>
                <a:ext cx="1811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7" h="386" extrusionOk="0">
                    <a:moveTo>
                      <a:pt x="0" y="1"/>
                    </a:moveTo>
                    <a:lnTo>
                      <a:pt x="0" y="385"/>
                    </a:lnTo>
                    <a:lnTo>
                      <a:pt x="7247" y="385"/>
                    </a:lnTo>
                    <a:lnTo>
                      <a:pt x="72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2"/>
              <p:cNvSpPr/>
              <p:nvPr/>
            </p:nvSpPr>
            <p:spPr>
              <a:xfrm>
                <a:off x="4639950" y="3621675"/>
                <a:ext cx="1811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7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7" y="385"/>
                    </a:lnTo>
                    <a:lnTo>
                      <a:pt x="72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2"/>
              <p:cNvSpPr/>
              <p:nvPr/>
            </p:nvSpPr>
            <p:spPr>
              <a:xfrm>
                <a:off x="4892475" y="3621675"/>
                <a:ext cx="1811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7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7" y="385"/>
                    </a:lnTo>
                    <a:lnTo>
                      <a:pt x="72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2"/>
              <p:cNvSpPr/>
              <p:nvPr/>
            </p:nvSpPr>
            <p:spPr>
              <a:xfrm>
                <a:off x="5145000" y="3621675"/>
                <a:ext cx="1812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8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7" y="385"/>
                    </a:lnTo>
                    <a:lnTo>
                      <a:pt x="72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2"/>
              <p:cNvSpPr/>
              <p:nvPr/>
            </p:nvSpPr>
            <p:spPr>
              <a:xfrm>
                <a:off x="5397725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0" y="1"/>
                    </a:moveTo>
                    <a:lnTo>
                      <a:pt x="0" y="385"/>
                    </a:lnTo>
                    <a:lnTo>
                      <a:pt x="7239" y="385"/>
                    </a:lnTo>
                    <a:lnTo>
                      <a:pt x="72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2"/>
              <p:cNvSpPr/>
              <p:nvPr/>
            </p:nvSpPr>
            <p:spPr>
              <a:xfrm>
                <a:off x="5650250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0" y="1"/>
                    </a:moveTo>
                    <a:lnTo>
                      <a:pt x="0" y="385"/>
                    </a:lnTo>
                    <a:lnTo>
                      <a:pt x="7239" y="385"/>
                    </a:lnTo>
                    <a:lnTo>
                      <a:pt x="72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2"/>
              <p:cNvSpPr/>
              <p:nvPr/>
            </p:nvSpPr>
            <p:spPr>
              <a:xfrm>
                <a:off x="5902775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0" y="385"/>
                    </a:lnTo>
                    <a:lnTo>
                      <a:pt x="72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2"/>
              <p:cNvSpPr/>
              <p:nvPr/>
            </p:nvSpPr>
            <p:spPr>
              <a:xfrm>
                <a:off x="6155300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0" y="385"/>
                    </a:lnTo>
                    <a:lnTo>
                      <a:pt x="72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2"/>
              <p:cNvSpPr/>
              <p:nvPr/>
            </p:nvSpPr>
            <p:spPr>
              <a:xfrm>
                <a:off x="6407825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0" y="385"/>
                    </a:lnTo>
                    <a:lnTo>
                      <a:pt x="72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56" name="Google Shape;756;p32"/>
          <p:cNvSpPr/>
          <p:nvPr/>
        </p:nvSpPr>
        <p:spPr>
          <a:xfrm>
            <a:off x="3596625" y="4632575"/>
            <a:ext cx="2628060" cy="510931"/>
          </a:xfrm>
          <a:custGeom>
            <a:avLst/>
            <a:gdLst/>
            <a:ahLst/>
            <a:cxnLst/>
            <a:rect l="l" t="t" r="r" b="b"/>
            <a:pathLst>
              <a:path w="50106" h="10999" extrusionOk="0">
                <a:moveTo>
                  <a:pt x="6772" y="0"/>
                </a:moveTo>
                <a:lnTo>
                  <a:pt x="9835" y="862"/>
                </a:lnTo>
                <a:lnTo>
                  <a:pt x="832" y="1766"/>
                </a:lnTo>
                <a:lnTo>
                  <a:pt x="4310" y="2410"/>
                </a:lnTo>
                <a:lnTo>
                  <a:pt x="1" y="2841"/>
                </a:lnTo>
                <a:lnTo>
                  <a:pt x="4310" y="3902"/>
                </a:lnTo>
                <a:lnTo>
                  <a:pt x="9835" y="5267"/>
                </a:lnTo>
                <a:lnTo>
                  <a:pt x="9961" y="5296"/>
                </a:lnTo>
                <a:lnTo>
                  <a:pt x="11408" y="5652"/>
                </a:lnTo>
                <a:lnTo>
                  <a:pt x="9961" y="6031"/>
                </a:lnTo>
                <a:lnTo>
                  <a:pt x="9835" y="6068"/>
                </a:lnTo>
                <a:lnTo>
                  <a:pt x="4310" y="7499"/>
                </a:lnTo>
                <a:lnTo>
                  <a:pt x="9835" y="7951"/>
                </a:lnTo>
                <a:lnTo>
                  <a:pt x="9961" y="7965"/>
                </a:lnTo>
                <a:lnTo>
                  <a:pt x="11408" y="8085"/>
                </a:lnTo>
                <a:lnTo>
                  <a:pt x="11631" y="8099"/>
                </a:lnTo>
                <a:lnTo>
                  <a:pt x="13863" y="8284"/>
                </a:lnTo>
                <a:lnTo>
                  <a:pt x="23289" y="9057"/>
                </a:lnTo>
                <a:lnTo>
                  <a:pt x="18831" y="9909"/>
                </a:lnTo>
                <a:lnTo>
                  <a:pt x="23289" y="10518"/>
                </a:lnTo>
                <a:lnTo>
                  <a:pt x="23414" y="10539"/>
                </a:lnTo>
                <a:lnTo>
                  <a:pt x="26789" y="10998"/>
                </a:lnTo>
                <a:lnTo>
                  <a:pt x="50106" y="10998"/>
                </a:lnTo>
                <a:lnTo>
                  <a:pt x="46829" y="10331"/>
                </a:lnTo>
                <a:lnTo>
                  <a:pt x="45968" y="10162"/>
                </a:lnTo>
                <a:lnTo>
                  <a:pt x="42623" y="9486"/>
                </a:lnTo>
                <a:lnTo>
                  <a:pt x="45872" y="7181"/>
                </a:lnTo>
                <a:lnTo>
                  <a:pt x="34459" y="6853"/>
                </a:lnTo>
                <a:lnTo>
                  <a:pt x="23414" y="6534"/>
                </a:lnTo>
                <a:lnTo>
                  <a:pt x="26662" y="4073"/>
                </a:lnTo>
                <a:lnTo>
                  <a:pt x="13863" y="2930"/>
                </a:lnTo>
                <a:lnTo>
                  <a:pt x="11631" y="2738"/>
                </a:lnTo>
                <a:lnTo>
                  <a:pt x="13863" y="2255"/>
                </a:lnTo>
                <a:lnTo>
                  <a:pt x="18868" y="1180"/>
                </a:lnTo>
                <a:lnTo>
                  <a:pt x="13863" y="1129"/>
                </a:lnTo>
                <a:lnTo>
                  <a:pt x="15531" y="534"/>
                </a:lnTo>
                <a:lnTo>
                  <a:pt x="9961" y="0"/>
                </a:lnTo>
                <a:close/>
              </a:path>
            </a:pathLst>
          </a:custGeom>
          <a:solidFill>
            <a:srgbClr val="4C1B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2"/>
          <p:cNvSpPr/>
          <p:nvPr/>
        </p:nvSpPr>
        <p:spPr>
          <a:xfrm>
            <a:off x="-329825" y="290675"/>
            <a:ext cx="1592687" cy="873997"/>
          </a:xfrm>
          <a:custGeom>
            <a:avLst/>
            <a:gdLst/>
            <a:ahLst/>
            <a:cxnLst/>
            <a:rect l="l" t="t" r="r" b="b"/>
            <a:pathLst>
              <a:path w="14952" h="8205" extrusionOk="0">
                <a:moveTo>
                  <a:pt x="7736" y="1"/>
                </a:moveTo>
                <a:cubicBezTo>
                  <a:pt x="6958" y="1"/>
                  <a:pt x="6253" y="321"/>
                  <a:pt x="5749" y="839"/>
                </a:cubicBezTo>
                <a:cubicBezTo>
                  <a:pt x="5586" y="750"/>
                  <a:pt x="5393" y="699"/>
                  <a:pt x="5192" y="699"/>
                </a:cubicBezTo>
                <a:cubicBezTo>
                  <a:pt x="4621" y="699"/>
                  <a:pt x="4139" y="1106"/>
                  <a:pt x="4028" y="1647"/>
                </a:cubicBezTo>
                <a:cubicBezTo>
                  <a:pt x="3605" y="1167"/>
                  <a:pt x="2990" y="870"/>
                  <a:pt x="2307" y="870"/>
                </a:cubicBezTo>
                <a:cubicBezTo>
                  <a:pt x="1033" y="870"/>
                  <a:pt x="0" y="1900"/>
                  <a:pt x="0" y="3169"/>
                </a:cubicBezTo>
                <a:cubicBezTo>
                  <a:pt x="0" y="3725"/>
                  <a:pt x="194" y="4228"/>
                  <a:pt x="520" y="4629"/>
                </a:cubicBezTo>
                <a:cubicBezTo>
                  <a:pt x="349" y="4823"/>
                  <a:pt x="253" y="5074"/>
                  <a:pt x="253" y="5350"/>
                </a:cubicBezTo>
                <a:cubicBezTo>
                  <a:pt x="253" y="5964"/>
                  <a:pt x="750" y="6462"/>
                  <a:pt x="1372" y="6462"/>
                </a:cubicBezTo>
                <a:cubicBezTo>
                  <a:pt x="1655" y="6462"/>
                  <a:pt x="1922" y="6357"/>
                  <a:pt x="2122" y="6172"/>
                </a:cubicBezTo>
                <a:cubicBezTo>
                  <a:pt x="2553" y="6535"/>
                  <a:pt x="3101" y="6750"/>
                  <a:pt x="3710" y="6750"/>
                </a:cubicBezTo>
                <a:cubicBezTo>
                  <a:pt x="4014" y="6750"/>
                  <a:pt x="4309" y="6692"/>
                  <a:pt x="4584" y="6587"/>
                </a:cubicBezTo>
                <a:cubicBezTo>
                  <a:pt x="5028" y="7544"/>
                  <a:pt x="5993" y="8205"/>
                  <a:pt x="7113" y="8205"/>
                </a:cubicBezTo>
                <a:cubicBezTo>
                  <a:pt x="8129" y="8205"/>
                  <a:pt x="9026" y="7664"/>
                  <a:pt x="9509" y="6839"/>
                </a:cubicBezTo>
                <a:cubicBezTo>
                  <a:pt x="9687" y="7165"/>
                  <a:pt x="10028" y="7381"/>
                  <a:pt x="10422" y="7381"/>
                </a:cubicBezTo>
                <a:cubicBezTo>
                  <a:pt x="10925" y="7381"/>
                  <a:pt x="11356" y="7010"/>
                  <a:pt x="11436" y="6528"/>
                </a:cubicBezTo>
                <a:cubicBezTo>
                  <a:pt x="11757" y="6669"/>
                  <a:pt x="12104" y="6750"/>
                  <a:pt x="12469" y="6750"/>
                </a:cubicBezTo>
                <a:cubicBezTo>
                  <a:pt x="13839" y="6750"/>
                  <a:pt x="14952" y="5631"/>
                  <a:pt x="14952" y="4259"/>
                </a:cubicBezTo>
                <a:cubicBezTo>
                  <a:pt x="14952" y="2886"/>
                  <a:pt x="13839" y="1774"/>
                  <a:pt x="12469" y="1774"/>
                </a:cubicBezTo>
                <a:cubicBezTo>
                  <a:pt x="12237" y="1774"/>
                  <a:pt x="12015" y="1804"/>
                  <a:pt x="11801" y="1863"/>
                </a:cubicBezTo>
                <a:cubicBezTo>
                  <a:pt x="11808" y="1825"/>
                  <a:pt x="11808" y="1790"/>
                  <a:pt x="11808" y="1752"/>
                </a:cubicBezTo>
                <a:cubicBezTo>
                  <a:pt x="11808" y="1174"/>
                  <a:pt x="11340" y="706"/>
                  <a:pt x="10769" y="706"/>
                </a:cubicBezTo>
                <a:cubicBezTo>
                  <a:pt x="10443" y="706"/>
                  <a:pt x="10146" y="862"/>
                  <a:pt x="9961" y="1099"/>
                </a:cubicBezTo>
                <a:cubicBezTo>
                  <a:pt x="9450" y="432"/>
                  <a:pt x="8642" y="1"/>
                  <a:pt x="7736" y="1"/>
                </a:cubicBezTo>
                <a:close/>
              </a:path>
            </a:pathLst>
          </a:custGeom>
          <a:solidFill>
            <a:srgbClr val="FFD5B1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2"/>
          <p:cNvSpPr/>
          <p:nvPr/>
        </p:nvSpPr>
        <p:spPr>
          <a:xfrm>
            <a:off x="7242975" y="-248275"/>
            <a:ext cx="1385490" cy="760296"/>
          </a:xfrm>
          <a:custGeom>
            <a:avLst/>
            <a:gdLst/>
            <a:ahLst/>
            <a:cxnLst/>
            <a:rect l="l" t="t" r="r" b="b"/>
            <a:pathLst>
              <a:path w="14952" h="8205" extrusionOk="0">
                <a:moveTo>
                  <a:pt x="7736" y="1"/>
                </a:moveTo>
                <a:cubicBezTo>
                  <a:pt x="6958" y="1"/>
                  <a:pt x="6253" y="321"/>
                  <a:pt x="5749" y="839"/>
                </a:cubicBezTo>
                <a:cubicBezTo>
                  <a:pt x="5586" y="750"/>
                  <a:pt x="5393" y="699"/>
                  <a:pt x="5192" y="699"/>
                </a:cubicBezTo>
                <a:cubicBezTo>
                  <a:pt x="4621" y="699"/>
                  <a:pt x="4139" y="1106"/>
                  <a:pt x="4028" y="1647"/>
                </a:cubicBezTo>
                <a:cubicBezTo>
                  <a:pt x="3605" y="1167"/>
                  <a:pt x="2990" y="870"/>
                  <a:pt x="2307" y="870"/>
                </a:cubicBezTo>
                <a:cubicBezTo>
                  <a:pt x="1033" y="870"/>
                  <a:pt x="0" y="1900"/>
                  <a:pt x="0" y="3169"/>
                </a:cubicBezTo>
                <a:cubicBezTo>
                  <a:pt x="0" y="3725"/>
                  <a:pt x="194" y="4228"/>
                  <a:pt x="520" y="4629"/>
                </a:cubicBezTo>
                <a:cubicBezTo>
                  <a:pt x="349" y="4823"/>
                  <a:pt x="253" y="5074"/>
                  <a:pt x="253" y="5350"/>
                </a:cubicBezTo>
                <a:cubicBezTo>
                  <a:pt x="253" y="5964"/>
                  <a:pt x="750" y="6462"/>
                  <a:pt x="1372" y="6462"/>
                </a:cubicBezTo>
                <a:cubicBezTo>
                  <a:pt x="1655" y="6462"/>
                  <a:pt x="1922" y="6357"/>
                  <a:pt x="2122" y="6172"/>
                </a:cubicBezTo>
                <a:cubicBezTo>
                  <a:pt x="2553" y="6535"/>
                  <a:pt x="3101" y="6750"/>
                  <a:pt x="3710" y="6750"/>
                </a:cubicBezTo>
                <a:cubicBezTo>
                  <a:pt x="4014" y="6750"/>
                  <a:pt x="4309" y="6692"/>
                  <a:pt x="4584" y="6587"/>
                </a:cubicBezTo>
                <a:cubicBezTo>
                  <a:pt x="5028" y="7544"/>
                  <a:pt x="5993" y="8205"/>
                  <a:pt x="7113" y="8205"/>
                </a:cubicBezTo>
                <a:cubicBezTo>
                  <a:pt x="8129" y="8205"/>
                  <a:pt x="9026" y="7664"/>
                  <a:pt x="9509" y="6839"/>
                </a:cubicBezTo>
                <a:cubicBezTo>
                  <a:pt x="9687" y="7165"/>
                  <a:pt x="10028" y="7381"/>
                  <a:pt x="10422" y="7381"/>
                </a:cubicBezTo>
                <a:cubicBezTo>
                  <a:pt x="10925" y="7381"/>
                  <a:pt x="11356" y="7010"/>
                  <a:pt x="11436" y="6528"/>
                </a:cubicBezTo>
                <a:cubicBezTo>
                  <a:pt x="11757" y="6669"/>
                  <a:pt x="12104" y="6750"/>
                  <a:pt x="12469" y="6750"/>
                </a:cubicBezTo>
                <a:cubicBezTo>
                  <a:pt x="13839" y="6750"/>
                  <a:pt x="14952" y="5631"/>
                  <a:pt x="14952" y="4259"/>
                </a:cubicBezTo>
                <a:cubicBezTo>
                  <a:pt x="14952" y="2886"/>
                  <a:pt x="13839" y="1774"/>
                  <a:pt x="12469" y="1774"/>
                </a:cubicBezTo>
                <a:cubicBezTo>
                  <a:pt x="12237" y="1774"/>
                  <a:pt x="12015" y="1804"/>
                  <a:pt x="11801" y="1863"/>
                </a:cubicBezTo>
                <a:cubicBezTo>
                  <a:pt x="11808" y="1825"/>
                  <a:pt x="11808" y="1790"/>
                  <a:pt x="11808" y="1752"/>
                </a:cubicBezTo>
                <a:cubicBezTo>
                  <a:pt x="11808" y="1174"/>
                  <a:pt x="11340" y="706"/>
                  <a:pt x="10769" y="706"/>
                </a:cubicBezTo>
                <a:cubicBezTo>
                  <a:pt x="10443" y="706"/>
                  <a:pt x="10146" y="862"/>
                  <a:pt x="9961" y="1099"/>
                </a:cubicBezTo>
                <a:cubicBezTo>
                  <a:pt x="9450" y="432"/>
                  <a:pt x="8642" y="1"/>
                  <a:pt x="7736" y="1"/>
                </a:cubicBezTo>
                <a:close/>
              </a:path>
            </a:pathLst>
          </a:custGeom>
          <a:solidFill>
            <a:srgbClr val="FFD5B1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2"/>
          <p:cNvSpPr/>
          <p:nvPr/>
        </p:nvSpPr>
        <p:spPr>
          <a:xfrm>
            <a:off x="8423950" y="2715299"/>
            <a:ext cx="1203262" cy="660297"/>
          </a:xfrm>
          <a:custGeom>
            <a:avLst/>
            <a:gdLst/>
            <a:ahLst/>
            <a:cxnLst/>
            <a:rect l="l" t="t" r="r" b="b"/>
            <a:pathLst>
              <a:path w="14952" h="8205" extrusionOk="0">
                <a:moveTo>
                  <a:pt x="7736" y="1"/>
                </a:moveTo>
                <a:cubicBezTo>
                  <a:pt x="6958" y="1"/>
                  <a:pt x="6253" y="321"/>
                  <a:pt x="5749" y="839"/>
                </a:cubicBezTo>
                <a:cubicBezTo>
                  <a:pt x="5586" y="750"/>
                  <a:pt x="5393" y="699"/>
                  <a:pt x="5192" y="699"/>
                </a:cubicBezTo>
                <a:cubicBezTo>
                  <a:pt x="4621" y="699"/>
                  <a:pt x="4139" y="1106"/>
                  <a:pt x="4028" y="1647"/>
                </a:cubicBezTo>
                <a:cubicBezTo>
                  <a:pt x="3605" y="1167"/>
                  <a:pt x="2990" y="870"/>
                  <a:pt x="2307" y="870"/>
                </a:cubicBezTo>
                <a:cubicBezTo>
                  <a:pt x="1033" y="870"/>
                  <a:pt x="0" y="1900"/>
                  <a:pt x="0" y="3169"/>
                </a:cubicBezTo>
                <a:cubicBezTo>
                  <a:pt x="0" y="3725"/>
                  <a:pt x="194" y="4228"/>
                  <a:pt x="520" y="4629"/>
                </a:cubicBezTo>
                <a:cubicBezTo>
                  <a:pt x="349" y="4823"/>
                  <a:pt x="253" y="5074"/>
                  <a:pt x="253" y="5350"/>
                </a:cubicBezTo>
                <a:cubicBezTo>
                  <a:pt x="253" y="5964"/>
                  <a:pt x="750" y="6462"/>
                  <a:pt x="1372" y="6462"/>
                </a:cubicBezTo>
                <a:cubicBezTo>
                  <a:pt x="1655" y="6462"/>
                  <a:pt x="1922" y="6357"/>
                  <a:pt x="2122" y="6172"/>
                </a:cubicBezTo>
                <a:cubicBezTo>
                  <a:pt x="2553" y="6535"/>
                  <a:pt x="3101" y="6750"/>
                  <a:pt x="3710" y="6750"/>
                </a:cubicBezTo>
                <a:cubicBezTo>
                  <a:pt x="4014" y="6750"/>
                  <a:pt x="4309" y="6692"/>
                  <a:pt x="4584" y="6587"/>
                </a:cubicBezTo>
                <a:cubicBezTo>
                  <a:pt x="5028" y="7544"/>
                  <a:pt x="5993" y="8205"/>
                  <a:pt x="7113" y="8205"/>
                </a:cubicBezTo>
                <a:cubicBezTo>
                  <a:pt x="8129" y="8205"/>
                  <a:pt x="9026" y="7664"/>
                  <a:pt x="9509" y="6839"/>
                </a:cubicBezTo>
                <a:cubicBezTo>
                  <a:pt x="9687" y="7165"/>
                  <a:pt x="10028" y="7381"/>
                  <a:pt x="10422" y="7381"/>
                </a:cubicBezTo>
                <a:cubicBezTo>
                  <a:pt x="10925" y="7381"/>
                  <a:pt x="11356" y="7010"/>
                  <a:pt x="11436" y="6528"/>
                </a:cubicBezTo>
                <a:cubicBezTo>
                  <a:pt x="11757" y="6669"/>
                  <a:pt x="12104" y="6750"/>
                  <a:pt x="12469" y="6750"/>
                </a:cubicBezTo>
                <a:cubicBezTo>
                  <a:pt x="13839" y="6750"/>
                  <a:pt x="14952" y="5631"/>
                  <a:pt x="14952" y="4259"/>
                </a:cubicBezTo>
                <a:cubicBezTo>
                  <a:pt x="14952" y="2886"/>
                  <a:pt x="13839" y="1774"/>
                  <a:pt x="12469" y="1774"/>
                </a:cubicBezTo>
                <a:cubicBezTo>
                  <a:pt x="12237" y="1774"/>
                  <a:pt x="12015" y="1804"/>
                  <a:pt x="11801" y="1863"/>
                </a:cubicBezTo>
                <a:cubicBezTo>
                  <a:pt x="11808" y="1825"/>
                  <a:pt x="11808" y="1790"/>
                  <a:pt x="11808" y="1752"/>
                </a:cubicBezTo>
                <a:cubicBezTo>
                  <a:pt x="11808" y="1174"/>
                  <a:pt x="11340" y="706"/>
                  <a:pt x="10769" y="706"/>
                </a:cubicBezTo>
                <a:cubicBezTo>
                  <a:pt x="10443" y="706"/>
                  <a:pt x="10146" y="862"/>
                  <a:pt x="9961" y="1099"/>
                </a:cubicBezTo>
                <a:cubicBezTo>
                  <a:pt x="9450" y="432"/>
                  <a:pt x="8642" y="1"/>
                  <a:pt x="7736" y="1"/>
                </a:cubicBezTo>
                <a:close/>
              </a:path>
            </a:pathLst>
          </a:custGeom>
          <a:solidFill>
            <a:srgbClr val="FFD5B1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4" name="Google Shape;944;p39"/>
          <p:cNvGrpSpPr/>
          <p:nvPr/>
        </p:nvGrpSpPr>
        <p:grpSpPr>
          <a:xfrm>
            <a:off x="0" y="4570832"/>
            <a:ext cx="9144263" cy="572679"/>
            <a:chOff x="0" y="535007"/>
            <a:chExt cx="9144263" cy="572679"/>
          </a:xfrm>
        </p:grpSpPr>
        <p:grpSp>
          <p:nvGrpSpPr>
            <p:cNvPr id="945" name="Google Shape;945;p39"/>
            <p:cNvGrpSpPr/>
            <p:nvPr/>
          </p:nvGrpSpPr>
          <p:grpSpPr>
            <a:xfrm>
              <a:off x="0" y="535007"/>
              <a:ext cx="9144106" cy="572679"/>
              <a:chOff x="0" y="4568878"/>
              <a:chExt cx="9144106" cy="653744"/>
            </a:xfrm>
          </p:grpSpPr>
          <p:sp>
            <p:nvSpPr>
              <p:cNvPr id="946" name="Google Shape;946;p39"/>
              <p:cNvSpPr/>
              <p:nvPr/>
            </p:nvSpPr>
            <p:spPr>
              <a:xfrm>
                <a:off x="0" y="4638383"/>
                <a:ext cx="9144102" cy="584239"/>
              </a:xfrm>
              <a:custGeom>
                <a:avLst/>
                <a:gdLst/>
                <a:ahLst/>
                <a:cxnLst/>
                <a:rect l="l" t="t" r="r" b="b"/>
                <a:pathLst>
                  <a:path w="97743" h="10257" extrusionOk="0">
                    <a:moveTo>
                      <a:pt x="1" y="0"/>
                    </a:moveTo>
                    <a:lnTo>
                      <a:pt x="1" y="10256"/>
                    </a:lnTo>
                    <a:lnTo>
                      <a:pt x="97743" y="10256"/>
                    </a:lnTo>
                    <a:lnTo>
                      <a:pt x="977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9"/>
              <p:cNvSpPr/>
              <p:nvPr/>
            </p:nvSpPr>
            <p:spPr>
              <a:xfrm>
                <a:off x="0" y="4568878"/>
                <a:ext cx="9144102" cy="69566"/>
              </a:xfrm>
              <a:custGeom>
                <a:avLst/>
                <a:gdLst/>
                <a:ahLst/>
                <a:cxnLst/>
                <a:rect l="l" t="t" r="r" b="b"/>
                <a:pathLst>
                  <a:path w="97743" h="669" extrusionOk="0">
                    <a:moveTo>
                      <a:pt x="1" y="1"/>
                    </a:moveTo>
                    <a:lnTo>
                      <a:pt x="1" y="668"/>
                    </a:lnTo>
                    <a:lnTo>
                      <a:pt x="97743" y="668"/>
                    </a:lnTo>
                    <a:lnTo>
                      <a:pt x="977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9"/>
              <p:cNvSpPr/>
              <p:nvPr/>
            </p:nvSpPr>
            <p:spPr>
              <a:xfrm>
                <a:off x="25" y="4632910"/>
                <a:ext cx="9144081" cy="283760"/>
              </a:xfrm>
              <a:custGeom>
                <a:avLst/>
                <a:gdLst/>
                <a:ahLst/>
                <a:cxnLst/>
                <a:rect l="l" t="t" r="r" b="b"/>
                <a:pathLst>
                  <a:path w="97748" h="2907" extrusionOk="0">
                    <a:moveTo>
                      <a:pt x="1" y="0"/>
                    </a:moveTo>
                    <a:lnTo>
                      <a:pt x="97748" y="2907"/>
                    </a:lnTo>
                    <a:lnTo>
                      <a:pt x="97748" y="0"/>
                    </a:lnTo>
                    <a:close/>
                  </a:path>
                </a:pathLst>
              </a:custGeom>
              <a:solidFill>
                <a:srgbClr val="4C1B3E">
                  <a:alpha val="46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9" name="Google Shape;949;p39"/>
            <p:cNvGrpSpPr/>
            <p:nvPr/>
          </p:nvGrpSpPr>
          <p:grpSpPr>
            <a:xfrm>
              <a:off x="202" y="803013"/>
              <a:ext cx="9144061" cy="36650"/>
              <a:chOff x="4134900" y="3621675"/>
              <a:chExt cx="2453925" cy="9650"/>
            </a:xfrm>
          </p:grpSpPr>
          <p:sp>
            <p:nvSpPr>
              <p:cNvPr id="950" name="Google Shape;950;p39"/>
              <p:cNvSpPr/>
              <p:nvPr/>
            </p:nvSpPr>
            <p:spPr>
              <a:xfrm>
                <a:off x="4134900" y="3621675"/>
                <a:ext cx="1811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7" h="386" extrusionOk="0">
                    <a:moveTo>
                      <a:pt x="0" y="1"/>
                    </a:moveTo>
                    <a:lnTo>
                      <a:pt x="0" y="385"/>
                    </a:lnTo>
                    <a:lnTo>
                      <a:pt x="7246" y="385"/>
                    </a:lnTo>
                    <a:lnTo>
                      <a:pt x="72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9"/>
              <p:cNvSpPr/>
              <p:nvPr/>
            </p:nvSpPr>
            <p:spPr>
              <a:xfrm>
                <a:off x="4387425" y="3621675"/>
                <a:ext cx="1811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7" h="386" extrusionOk="0">
                    <a:moveTo>
                      <a:pt x="0" y="1"/>
                    </a:moveTo>
                    <a:lnTo>
                      <a:pt x="0" y="385"/>
                    </a:lnTo>
                    <a:lnTo>
                      <a:pt x="7247" y="385"/>
                    </a:lnTo>
                    <a:lnTo>
                      <a:pt x="72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9"/>
              <p:cNvSpPr/>
              <p:nvPr/>
            </p:nvSpPr>
            <p:spPr>
              <a:xfrm>
                <a:off x="4639950" y="3621675"/>
                <a:ext cx="1811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7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7" y="385"/>
                    </a:lnTo>
                    <a:lnTo>
                      <a:pt x="72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9"/>
              <p:cNvSpPr/>
              <p:nvPr/>
            </p:nvSpPr>
            <p:spPr>
              <a:xfrm>
                <a:off x="4892475" y="3621675"/>
                <a:ext cx="1811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7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7" y="385"/>
                    </a:lnTo>
                    <a:lnTo>
                      <a:pt x="72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9"/>
              <p:cNvSpPr/>
              <p:nvPr/>
            </p:nvSpPr>
            <p:spPr>
              <a:xfrm>
                <a:off x="5145000" y="3621675"/>
                <a:ext cx="1812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8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7" y="385"/>
                    </a:lnTo>
                    <a:lnTo>
                      <a:pt x="72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9"/>
              <p:cNvSpPr/>
              <p:nvPr/>
            </p:nvSpPr>
            <p:spPr>
              <a:xfrm>
                <a:off x="5397725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0" y="1"/>
                    </a:moveTo>
                    <a:lnTo>
                      <a:pt x="0" y="385"/>
                    </a:lnTo>
                    <a:lnTo>
                      <a:pt x="7239" y="385"/>
                    </a:lnTo>
                    <a:lnTo>
                      <a:pt x="72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9"/>
              <p:cNvSpPr/>
              <p:nvPr/>
            </p:nvSpPr>
            <p:spPr>
              <a:xfrm>
                <a:off x="5650250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0" y="1"/>
                    </a:moveTo>
                    <a:lnTo>
                      <a:pt x="0" y="385"/>
                    </a:lnTo>
                    <a:lnTo>
                      <a:pt x="7239" y="385"/>
                    </a:lnTo>
                    <a:lnTo>
                      <a:pt x="72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9"/>
              <p:cNvSpPr/>
              <p:nvPr/>
            </p:nvSpPr>
            <p:spPr>
              <a:xfrm>
                <a:off x="5902775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0" y="385"/>
                    </a:lnTo>
                    <a:lnTo>
                      <a:pt x="72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9"/>
              <p:cNvSpPr/>
              <p:nvPr/>
            </p:nvSpPr>
            <p:spPr>
              <a:xfrm>
                <a:off x="6155300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0" y="385"/>
                    </a:lnTo>
                    <a:lnTo>
                      <a:pt x="72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9"/>
              <p:cNvSpPr/>
              <p:nvPr/>
            </p:nvSpPr>
            <p:spPr>
              <a:xfrm>
                <a:off x="6407825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0" y="385"/>
                    </a:lnTo>
                    <a:lnTo>
                      <a:pt x="72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60" name="Google Shape;960;p39"/>
          <p:cNvSpPr/>
          <p:nvPr/>
        </p:nvSpPr>
        <p:spPr>
          <a:xfrm>
            <a:off x="1679125" y="4626300"/>
            <a:ext cx="1978404" cy="517195"/>
          </a:xfrm>
          <a:custGeom>
            <a:avLst/>
            <a:gdLst/>
            <a:ahLst/>
            <a:cxnLst/>
            <a:rect l="l" t="t" r="r" b="b"/>
            <a:pathLst>
              <a:path w="45151" h="10295" extrusionOk="0">
                <a:moveTo>
                  <a:pt x="18852" y="1"/>
                </a:moveTo>
                <a:lnTo>
                  <a:pt x="18793" y="29"/>
                </a:lnTo>
                <a:lnTo>
                  <a:pt x="16011" y="1231"/>
                </a:lnTo>
                <a:cubicBezTo>
                  <a:pt x="16011" y="1231"/>
                  <a:pt x="14585" y="1211"/>
                  <a:pt x="13126" y="1211"/>
                </a:cubicBezTo>
                <a:cubicBezTo>
                  <a:pt x="11651" y="1211"/>
                  <a:pt x="10142" y="1231"/>
                  <a:pt x="10041" y="1313"/>
                </a:cubicBezTo>
                <a:cubicBezTo>
                  <a:pt x="9849" y="1476"/>
                  <a:pt x="1994" y="2441"/>
                  <a:pt x="1994" y="2441"/>
                </a:cubicBezTo>
                <a:lnTo>
                  <a:pt x="6149" y="3664"/>
                </a:lnTo>
                <a:lnTo>
                  <a:pt x="3589" y="7016"/>
                </a:lnTo>
                <a:lnTo>
                  <a:pt x="2706" y="8025"/>
                </a:lnTo>
                <a:lnTo>
                  <a:pt x="1" y="8589"/>
                </a:lnTo>
                <a:lnTo>
                  <a:pt x="3233" y="8359"/>
                </a:lnTo>
                <a:lnTo>
                  <a:pt x="3961" y="7395"/>
                </a:lnTo>
                <a:lnTo>
                  <a:pt x="6772" y="4146"/>
                </a:lnTo>
                <a:lnTo>
                  <a:pt x="7112" y="3954"/>
                </a:lnTo>
                <a:lnTo>
                  <a:pt x="10205" y="4865"/>
                </a:lnTo>
                <a:lnTo>
                  <a:pt x="14447" y="8092"/>
                </a:lnTo>
                <a:lnTo>
                  <a:pt x="15953" y="10294"/>
                </a:lnTo>
                <a:lnTo>
                  <a:pt x="45151" y="10294"/>
                </a:lnTo>
                <a:lnTo>
                  <a:pt x="38958" y="6964"/>
                </a:lnTo>
                <a:lnTo>
                  <a:pt x="33804" y="5511"/>
                </a:lnTo>
                <a:lnTo>
                  <a:pt x="32373" y="4865"/>
                </a:lnTo>
                <a:lnTo>
                  <a:pt x="31401" y="4807"/>
                </a:lnTo>
                <a:cubicBezTo>
                  <a:pt x="31719" y="4383"/>
                  <a:pt x="32017" y="3999"/>
                  <a:pt x="32017" y="3999"/>
                </a:cubicBezTo>
                <a:lnTo>
                  <a:pt x="35406" y="3657"/>
                </a:lnTo>
                <a:lnTo>
                  <a:pt x="39017" y="4369"/>
                </a:lnTo>
                <a:lnTo>
                  <a:pt x="35272" y="3249"/>
                </a:lnTo>
                <a:lnTo>
                  <a:pt x="31719" y="3657"/>
                </a:lnTo>
                <a:lnTo>
                  <a:pt x="29644" y="4694"/>
                </a:lnTo>
                <a:lnTo>
                  <a:pt x="28583" y="4629"/>
                </a:lnTo>
                <a:lnTo>
                  <a:pt x="24304" y="5081"/>
                </a:lnTo>
                <a:lnTo>
                  <a:pt x="20892" y="898"/>
                </a:lnTo>
                <a:lnTo>
                  <a:pt x="18913" y="29"/>
                </a:lnTo>
                <a:lnTo>
                  <a:pt x="1885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9"/>
          <p:cNvSpPr/>
          <p:nvPr/>
        </p:nvSpPr>
        <p:spPr>
          <a:xfrm>
            <a:off x="6992325" y="4709201"/>
            <a:ext cx="1096882" cy="310525"/>
          </a:xfrm>
          <a:custGeom>
            <a:avLst/>
            <a:gdLst/>
            <a:ahLst/>
            <a:cxnLst/>
            <a:rect l="l" t="t" r="r" b="b"/>
            <a:pathLst>
              <a:path w="6662" h="2404" extrusionOk="0">
                <a:moveTo>
                  <a:pt x="4680" y="1"/>
                </a:moveTo>
                <a:lnTo>
                  <a:pt x="2537" y="326"/>
                </a:lnTo>
                <a:lnTo>
                  <a:pt x="3123" y="572"/>
                </a:lnTo>
                <a:lnTo>
                  <a:pt x="757" y="1031"/>
                </a:lnTo>
                <a:lnTo>
                  <a:pt x="1773" y="1425"/>
                </a:lnTo>
                <a:lnTo>
                  <a:pt x="1" y="1870"/>
                </a:lnTo>
                <a:lnTo>
                  <a:pt x="1804" y="2055"/>
                </a:lnTo>
                <a:lnTo>
                  <a:pt x="1017" y="2210"/>
                </a:lnTo>
                <a:lnTo>
                  <a:pt x="4176" y="2404"/>
                </a:lnTo>
                <a:lnTo>
                  <a:pt x="6661" y="1743"/>
                </a:lnTo>
                <a:lnTo>
                  <a:pt x="6497" y="624"/>
                </a:lnTo>
                <a:lnTo>
                  <a:pt x="4680" y="1"/>
                </a:lnTo>
                <a:close/>
              </a:path>
            </a:pathLst>
          </a:custGeom>
          <a:solidFill>
            <a:srgbClr val="4C1B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9"/>
          <p:cNvSpPr/>
          <p:nvPr/>
        </p:nvSpPr>
        <p:spPr>
          <a:xfrm>
            <a:off x="608475" y="377049"/>
            <a:ext cx="1691445" cy="928191"/>
          </a:xfrm>
          <a:custGeom>
            <a:avLst/>
            <a:gdLst/>
            <a:ahLst/>
            <a:cxnLst/>
            <a:rect l="l" t="t" r="r" b="b"/>
            <a:pathLst>
              <a:path w="14952" h="8205" extrusionOk="0">
                <a:moveTo>
                  <a:pt x="7736" y="1"/>
                </a:moveTo>
                <a:cubicBezTo>
                  <a:pt x="6958" y="1"/>
                  <a:pt x="6253" y="321"/>
                  <a:pt x="5749" y="839"/>
                </a:cubicBezTo>
                <a:cubicBezTo>
                  <a:pt x="5586" y="750"/>
                  <a:pt x="5393" y="699"/>
                  <a:pt x="5192" y="699"/>
                </a:cubicBezTo>
                <a:cubicBezTo>
                  <a:pt x="4621" y="699"/>
                  <a:pt x="4139" y="1106"/>
                  <a:pt x="4028" y="1647"/>
                </a:cubicBezTo>
                <a:cubicBezTo>
                  <a:pt x="3605" y="1167"/>
                  <a:pt x="2990" y="870"/>
                  <a:pt x="2307" y="870"/>
                </a:cubicBezTo>
                <a:cubicBezTo>
                  <a:pt x="1033" y="870"/>
                  <a:pt x="0" y="1900"/>
                  <a:pt x="0" y="3169"/>
                </a:cubicBezTo>
                <a:cubicBezTo>
                  <a:pt x="0" y="3725"/>
                  <a:pt x="194" y="4228"/>
                  <a:pt x="520" y="4629"/>
                </a:cubicBezTo>
                <a:cubicBezTo>
                  <a:pt x="349" y="4823"/>
                  <a:pt x="253" y="5074"/>
                  <a:pt x="253" y="5350"/>
                </a:cubicBezTo>
                <a:cubicBezTo>
                  <a:pt x="253" y="5964"/>
                  <a:pt x="750" y="6462"/>
                  <a:pt x="1372" y="6462"/>
                </a:cubicBezTo>
                <a:cubicBezTo>
                  <a:pt x="1655" y="6462"/>
                  <a:pt x="1922" y="6357"/>
                  <a:pt x="2122" y="6172"/>
                </a:cubicBezTo>
                <a:cubicBezTo>
                  <a:pt x="2553" y="6535"/>
                  <a:pt x="3101" y="6750"/>
                  <a:pt x="3710" y="6750"/>
                </a:cubicBezTo>
                <a:cubicBezTo>
                  <a:pt x="4014" y="6750"/>
                  <a:pt x="4309" y="6692"/>
                  <a:pt x="4584" y="6587"/>
                </a:cubicBezTo>
                <a:cubicBezTo>
                  <a:pt x="5028" y="7544"/>
                  <a:pt x="5993" y="8205"/>
                  <a:pt x="7113" y="8205"/>
                </a:cubicBezTo>
                <a:cubicBezTo>
                  <a:pt x="8129" y="8205"/>
                  <a:pt x="9026" y="7664"/>
                  <a:pt x="9509" y="6839"/>
                </a:cubicBezTo>
                <a:cubicBezTo>
                  <a:pt x="9687" y="7165"/>
                  <a:pt x="10028" y="7381"/>
                  <a:pt x="10422" y="7381"/>
                </a:cubicBezTo>
                <a:cubicBezTo>
                  <a:pt x="10925" y="7381"/>
                  <a:pt x="11356" y="7010"/>
                  <a:pt x="11436" y="6528"/>
                </a:cubicBezTo>
                <a:cubicBezTo>
                  <a:pt x="11757" y="6669"/>
                  <a:pt x="12104" y="6750"/>
                  <a:pt x="12469" y="6750"/>
                </a:cubicBezTo>
                <a:cubicBezTo>
                  <a:pt x="13839" y="6750"/>
                  <a:pt x="14952" y="5631"/>
                  <a:pt x="14952" y="4259"/>
                </a:cubicBezTo>
                <a:cubicBezTo>
                  <a:pt x="14952" y="2886"/>
                  <a:pt x="13839" y="1774"/>
                  <a:pt x="12469" y="1774"/>
                </a:cubicBezTo>
                <a:cubicBezTo>
                  <a:pt x="12237" y="1774"/>
                  <a:pt x="12015" y="1804"/>
                  <a:pt x="11801" y="1863"/>
                </a:cubicBezTo>
                <a:cubicBezTo>
                  <a:pt x="11808" y="1825"/>
                  <a:pt x="11808" y="1790"/>
                  <a:pt x="11808" y="1752"/>
                </a:cubicBezTo>
                <a:cubicBezTo>
                  <a:pt x="11808" y="1174"/>
                  <a:pt x="11340" y="706"/>
                  <a:pt x="10769" y="706"/>
                </a:cubicBezTo>
                <a:cubicBezTo>
                  <a:pt x="10443" y="706"/>
                  <a:pt x="10146" y="862"/>
                  <a:pt x="9961" y="1099"/>
                </a:cubicBezTo>
                <a:cubicBezTo>
                  <a:pt x="9450" y="432"/>
                  <a:pt x="8642" y="1"/>
                  <a:pt x="7736" y="1"/>
                </a:cubicBezTo>
                <a:close/>
              </a:path>
            </a:pathLst>
          </a:custGeom>
          <a:solidFill>
            <a:srgbClr val="FFD5B1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9"/>
          <p:cNvSpPr/>
          <p:nvPr/>
        </p:nvSpPr>
        <p:spPr>
          <a:xfrm>
            <a:off x="7709848" y="1078849"/>
            <a:ext cx="1774690" cy="973872"/>
          </a:xfrm>
          <a:custGeom>
            <a:avLst/>
            <a:gdLst/>
            <a:ahLst/>
            <a:cxnLst/>
            <a:rect l="l" t="t" r="r" b="b"/>
            <a:pathLst>
              <a:path w="14952" h="8205" extrusionOk="0">
                <a:moveTo>
                  <a:pt x="7736" y="1"/>
                </a:moveTo>
                <a:cubicBezTo>
                  <a:pt x="6958" y="1"/>
                  <a:pt x="6253" y="321"/>
                  <a:pt x="5749" y="839"/>
                </a:cubicBezTo>
                <a:cubicBezTo>
                  <a:pt x="5586" y="750"/>
                  <a:pt x="5393" y="699"/>
                  <a:pt x="5192" y="699"/>
                </a:cubicBezTo>
                <a:cubicBezTo>
                  <a:pt x="4621" y="699"/>
                  <a:pt x="4139" y="1106"/>
                  <a:pt x="4028" y="1647"/>
                </a:cubicBezTo>
                <a:cubicBezTo>
                  <a:pt x="3605" y="1167"/>
                  <a:pt x="2990" y="870"/>
                  <a:pt x="2307" y="870"/>
                </a:cubicBezTo>
                <a:cubicBezTo>
                  <a:pt x="1033" y="870"/>
                  <a:pt x="0" y="1900"/>
                  <a:pt x="0" y="3169"/>
                </a:cubicBezTo>
                <a:cubicBezTo>
                  <a:pt x="0" y="3725"/>
                  <a:pt x="194" y="4228"/>
                  <a:pt x="520" y="4629"/>
                </a:cubicBezTo>
                <a:cubicBezTo>
                  <a:pt x="349" y="4823"/>
                  <a:pt x="253" y="5074"/>
                  <a:pt x="253" y="5350"/>
                </a:cubicBezTo>
                <a:cubicBezTo>
                  <a:pt x="253" y="5964"/>
                  <a:pt x="750" y="6462"/>
                  <a:pt x="1372" y="6462"/>
                </a:cubicBezTo>
                <a:cubicBezTo>
                  <a:pt x="1655" y="6462"/>
                  <a:pt x="1922" y="6357"/>
                  <a:pt x="2122" y="6172"/>
                </a:cubicBezTo>
                <a:cubicBezTo>
                  <a:pt x="2553" y="6535"/>
                  <a:pt x="3101" y="6750"/>
                  <a:pt x="3710" y="6750"/>
                </a:cubicBezTo>
                <a:cubicBezTo>
                  <a:pt x="4014" y="6750"/>
                  <a:pt x="4309" y="6692"/>
                  <a:pt x="4584" y="6587"/>
                </a:cubicBezTo>
                <a:cubicBezTo>
                  <a:pt x="5028" y="7544"/>
                  <a:pt x="5993" y="8205"/>
                  <a:pt x="7113" y="8205"/>
                </a:cubicBezTo>
                <a:cubicBezTo>
                  <a:pt x="8129" y="8205"/>
                  <a:pt x="9026" y="7664"/>
                  <a:pt x="9509" y="6839"/>
                </a:cubicBezTo>
                <a:cubicBezTo>
                  <a:pt x="9687" y="7165"/>
                  <a:pt x="10028" y="7381"/>
                  <a:pt x="10422" y="7381"/>
                </a:cubicBezTo>
                <a:cubicBezTo>
                  <a:pt x="10925" y="7381"/>
                  <a:pt x="11356" y="7010"/>
                  <a:pt x="11436" y="6528"/>
                </a:cubicBezTo>
                <a:cubicBezTo>
                  <a:pt x="11757" y="6669"/>
                  <a:pt x="12104" y="6750"/>
                  <a:pt x="12469" y="6750"/>
                </a:cubicBezTo>
                <a:cubicBezTo>
                  <a:pt x="13839" y="6750"/>
                  <a:pt x="14952" y="5631"/>
                  <a:pt x="14952" y="4259"/>
                </a:cubicBezTo>
                <a:cubicBezTo>
                  <a:pt x="14952" y="2886"/>
                  <a:pt x="13839" y="1774"/>
                  <a:pt x="12469" y="1774"/>
                </a:cubicBezTo>
                <a:cubicBezTo>
                  <a:pt x="12237" y="1774"/>
                  <a:pt x="12015" y="1804"/>
                  <a:pt x="11801" y="1863"/>
                </a:cubicBezTo>
                <a:cubicBezTo>
                  <a:pt x="11808" y="1825"/>
                  <a:pt x="11808" y="1790"/>
                  <a:pt x="11808" y="1752"/>
                </a:cubicBezTo>
                <a:cubicBezTo>
                  <a:pt x="11808" y="1174"/>
                  <a:pt x="11340" y="706"/>
                  <a:pt x="10769" y="706"/>
                </a:cubicBezTo>
                <a:cubicBezTo>
                  <a:pt x="10443" y="706"/>
                  <a:pt x="10146" y="862"/>
                  <a:pt x="9961" y="1099"/>
                </a:cubicBezTo>
                <a:cubicBezTo>
                  <a:pt x="9450" y="432"/>
                  <a:pt x="8642" y="1"/>
                  <a:pt x="7736" y="1"/>
                </a:cubicBezTo>
                <a:close/>
              </a:path>
            </a:pathLst>
          </a:custGeom>
          <a:solidFill>
            <a:srgbClr val="FFD5B1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9"/>
          <p:cNvSpPr/>
          <p:nvPr/>
        </p:nvSpPr>
        <p:spPr>
          <a:xfrm>
            <a:off x="-671700" y="2368162"/>
            <a:ext cx="1535570" cy="842654"/>
          </a:xfrm>
          <a:custGeom>
            <a:avLst/>
            <a:gdLst/>
            <a:ahLst/>
            <a:cxnLst/>
            <a:rect l="l" t="t" r="r" b="b"/>
            <a:pathLst>
              <a:path w="14952" h="8205" extrusionOk="0">
                <a:moveTo>
                  <a:pt x="7736" y="1"/>
                </a:moveTo>
                <a:cubicBezTo>
                  <a:pt x="6958" y="1"/>
                  <a:pt x="6253" y="321"/>
                  <a:pt x="5749" y="839"/>
                </a:cubicBezTo>
                <a:cubicBezTo>
                  <a:pt x="5586" y="750"/>
                  <a:pt x="5393" y="699"/>
                  <a:pt x="5192" y="699"/>
                </a:cubicBezTo>
                <a:cubicBezTo>
                  <a:pt x="4621" y="699"/>
                  <a:pt x="4139" y="1106"/>
                  <a:pt x="4028" y="1647"/>
                </a:cubicBezTo>
                <a:cubicBezTo>
                  <a:pt x="3605" y="1167"/>
                  <a:pt x="2990" y="870"/>
                  <a:pt x="2307" y="870"/>
                </a:cubicBezTo>
                <a:cubicBezTo>
                  <a:pt x="1033" y="870"/>
                  <a:pt x="0" y="1900"/>
                  <a:pt x="0" y="3169"/>
                </a:cubicBezTo>
                <a:cubicBezTo>
                  <a:pt x="0" y="3725"/>
                  <a:pt x="194" y="4228"/>
                  <a:pt x="520" y="4629"/>
                </a:cubicBezTo>
                <a:cubicBezTo>
                  <a:pt x="349" y="4823"/>
                  <a:pt x="253" y="5074"/>
                  <a:pt x="253" y="5350"/>
                </a:cubicBezTo>
                <a:cubicBezTo>
                  <a:pt x="253" y="5964"/>
                  <a:pt x="750" y="6462"/>
                  <a:pt x="1372" y="6462"/>
                </a:cubicBezTo>
                <a:cubicBezTo>
                  <a:pt x="1655" y="6462"/>
                  <a:pt x="1922" y="6357"/>
                  <a:pt x="2122" y="6172"/>
                </a:cubicBezTo>
                <a:cubicBezTo>
                  <a:pt x="2553" y="6535"/>
                  <a:pt x="3101" y="6750"/>
                  <a:pt x="3710" y="6750"/>
                </a:cubicBezTo>
                <a:cubicBezTo>
                  <a:pt x="4014" y="6750"/>
                  <a:pt x="4309" y="6692"/>
                  <a:pt x="4584" y="6587"/>
                </a:cubicBezTo>
                <a:cubicBezTo>
                  <a:pt x="5028" y="7544"/>
                  <a:pt x="5993" y="8205"/>
                  <a:pt x="7113" y="8205"/>
                </a:cubicBezTo>
                <a:cubicBezTo>
                  <a:pt x="8129" y="8205"/>
                  <a:pt x="9026" y="7664"/>
                  <a:pt x="9509" y="6839"/>
                </a:cubicBezTo>
                <a:cubicBezTo>
                  <a:pt x="9687" y="7165"/>
                  <a:pt x="10028" y="7381"/>
                  <a:pt x="10422" y="7381"/>
                </a:cubicBezTo>
                <a:cubicBezTo>
                  <a:pt x="10925" y="7381"/>
                  <a:pt x="11356" y="7010"/>
                  <a:pt x="11436" y="6528"/>
                </a:cubicBezTo>
                <a:cubicBezTo>
                  <a:pt x="11757" y="6669"/>
                  <a:pt x="12104" y="6750"/>
                  <a:pt x="12469" y="6750"/>
                </a:cubicBezTo>
                <a:cubicBezTo>
                  <a:pt x="13839" y="6750"/>
                  <a:pt x="14952" y="5631"/>
                  <a:pt x="14952" y="4259"/>
                </a:cubicBezTo>
                <a:cubicBezTo>
                  <a:pt x="14952" y="2886"/>
                  <a:pt x="13839" y="1774"/>
                  <a:pt x="12469" y="1774"/>
                </a:cubicBezTo>
                <a:cubicBezTo>
                  <a:pt x="12237" y="1774"/>
                  <a:pt x="12015" y="1804"/>
                  <a:pt x="11801" y="1863"/>
                </a:cubicBezTo>
                <a:cubicBezTo>
                  <a:pt x="11808" y="1825"/>
                  <a:pt x="11808" y="1790"/>
                  <a:pt x="11808" y="1752"/>
                </a:cubicBezTo>
                <a:cubicBezTo>
                  <a:pt x="11808" y="1174"/>
                  <a:pt x="11340" y="706"/>
                  <a:pt x="10769" y="706"/>
                </a:cubicBezTo>
                <a:cubicBezTo>
                  <a:pt x="10443" y="706"/>
                  <a:pt x="10146" y="862"/>
                  <a:pt x="9961" y="1099"/>
                </a:cubicBezTo>
                <a:cubicBezTo>
                  <a:pt x="9450" y="432"/>
                  <a:pt x="8642" y="1"/>
                  <a:pt x="7736" y="1"/>
                </a:cubicBezTo>
                <a:close/>
              </a:path>
            </a:pathLst>
          </a:custGeom>
          <a:solidFill>
            <a:srgbClr val="FFD5B1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9"/>
          <p:cNvSpPr/>
          <p:nvPr/>
        </p:nvSpPr>
        <p:spPr>
          <a:xfrm>
            <a:off x="5055175" y="-234721"/>
            <a:ext cx="1402685" cy="769732"/>
          </a:xfrm>
          <a:custGeom>
            <a:avLst/>
            <a:gdLst/>
            <a:ahLst/>
            <a:cxnLst/>
            <a:rect l="l" t="t" r="r" b="b"/>
            <a:pathLst>
              <a:path w="14952" h="8205" extrusionOk="0">
                <a:moveTo>
                  <a:pt x="7736" y="1"/>
                </a:moveTo>
                <a:cubicBezTo>
                  <a:pt x="6958" y="1"/>
                  <a:pt x="6253" y="321"/>
                  <a:pt x="5749" y="839"/>
                </a:cubicBezTo>
                <a:cubicBezTo>
                  <a:pt x="5586" y="750"/>
                  <a:pt x="5393" y="699"/>
                  <a:pt x="5192" y="699"/>
                </a:cubicBezTo>
                <a:cubicBezTo>
                  <a:pt x="4621" y="699"/>
                  <a:pt x="4139" y="1106"/>
                  <a:pt x="4028" y="1647"/>
                </a:cubicBezTo>
                <a:cubicBezTo>
                  <a:pt x="3605" y="1167"/>
                  <a:pt x="2990" y="870"/>
                  <a:pt x="2307" y="870"/>
                </a:cubicBezTo>
                <a:cubicBezTo>
                  <a:pt x="1033" y="870"/>
                  <a:pt x="0" y="1900"/>
                  <a:pt x="0" y="3169"/>
                </a:cubicBezTo>
                <a:cubicBezTo>
                  <a:pt x="0" y="3725"/>
                  <a:pt x="194" y="4228"/>
                  <a:pt x="520" y="4629"/>
                </a:cubicBezTo>
                <a:cubicBezTo>
                  <a:pt x="349" y="4823"/>
                  <a:pt x="253" y="5074"/>
                  <a:pt x="253" y="5350"/>
                </a:cubicBezTo>
                <a:cubicBezTo>
                  <a:pt x="253" y="5964"/>
                  <a:pt x="750" y="6462"/>
                  <a:pt x="1372" y="6462"/>
                </a:cubicBezTo>
                <a:cubicBezTo>
                  <a:pt x="1655" y="6462"/>
                  <a:pt x="1922" y="6357"/>
                  <a:pt x="2122" y="6172"/>
                </a:cubicBezTo>
                <a:cubicBezTo>
                  <a:pt x="2553" y="6535"/>
                  <a:pt x="3101" y="6750"/>
                  <a:pt x="3710" y="6750"/>
                </a:cubicBezTo>
                <a:cubicBezTo>
                  <a:pt x="4014" y="6750"/>
                  <a:pt x="4309" y="6692"/>
                  <a:pt x="4584" y="6587"/>
                </a:cubicBezTo>
                <a:cubicBezTo>
                  <a:pt x="5028" y="7544"/>
                  <a:pt x="5993" y="8205"/>
                  <a:pt x="7113" y="8205"/>
                </a:cubicBezTo>
                <a:cubicBezTo>
                  <a:pt x="8129" y="8205"/>
                  <a:pt x="9026" y="7664"/>
                  <a:pt x="9509" y="6839"/>
                </a:cubicBezTo>
                <a:cubicBezTo>
                  <a:pt x="9687" y="7165"/>
                  <a:pt x="10028" y="7381"/>
                  <a:pt x="10422" y="7381"/>
                </a:cubicBezTo>
                <a:cubicBezTo>
                  <a:pt x="10925" y="7381"/>
                  <a:pt x="11356" y="7010"/>
                  <a:pt x="11436" y="6528"/>
                </a:cubicBezTo>
                <a:cubicBezTo>
                  <a:pt x="11757" y="6669"/>
                  <a:pt x="12104" y="6750"/>
                  <a:pt x="12469" y="6750"/>
                </a:cubicBezTo>
                <a:cubicBezTo>
                  <a:pt x="13839" y="6750"/>
                  <a:pt x="14952" y="5631"/>
                  <a:pt x="14952" y="4259"/>
                </a:cubicBezTo>
                <a:cubicBezTo>
                  <a:pt x="14952" y="2886"/>
                  <a:pt x="13839" y="1774"/>
                  <a:pt x="12469" y="1774"/>
                </a:cubicBezTo>
                <a:cubicBezTo>
                  <a:pt x="12237" y="1774"/>
                  <a:pt x="12015" y="1804"/>
                  <a:pt x="11801" y="1863"/>
                </a:cubicBezTo>
                <a:cubicBezTo>
                  <a:pt x="11808" y="1825"/>
                  <a:pt x="11808" y="1790"/>
                  <a:pt x="11808" y="1752"/>
                </a:cubicBezTo>
                <a:cubicBezTo>
                  <a:pt x="11808" y="1174"/>
                  <a:pt x="11340" y="706"/>
                  <a:pt x="10769" y="706"/>
                </a:cubicBezTo>
                <a:cubicBezTo>
                  <a:pt x="10443" y="706"/>
                  <a:pt x="10146" y="862"/>
                  <a:pt x="9961" y="1099"/>
                </a:cubicBezTo>
                <a:cubicBezTo>
                  <a:pt x="9450" y="432"/>
                  <a:pt x="8642" y="1"/>
                  <a:pt x="7736" y="1"/>
                </a:cubicBezTo>
                <a:close/>
              </a:path>
            </a:pathLst>
          </a:custGeom>
          <a:solidFill>
            <a:srgbClr val="FFD5B1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9"/>
          <p:cNvSpPr/>
          <p:nvPr/>
        </p:nvSpPr>
        <p:spPr>
          <a:xfrm flipH="1">
            <a:off x="187177" y="4290665"/>
            <a:ext cx="736250" cy="280185"/>
          </a:xfrm>
          <a:custGeom>
            <a:avLst/>
            <a:gdLst/>
            <a:ahLst/>
            <a:cxnLst/>
            <a:rect l="l" t="t" r="r" b="b"/>
            <a:pathLst>
              <a:path w="85091" h="32382" extrusionOk="0">
                <a:moveTo>
                  <a:pt x="44612" y="0"/>
                </a:moveTo>
                <a:cubicBezTo>
                  <a:pt x="36514" y="0"/>
                  <a:pt x="29803" y="5949"/>
                  <a:pt x="28609" y="13723"/>
                </a:cubicBezTo>
                <a:cubicBezTo>
                  <a:pt x="28482" y="13723"/>
                  <a:pt x="28351" y="13736"/>
                  <a:pt x="28221" y="13748"/>
                </a:cubicBezTo>
                <a:cubicBezTo>
                  <a:pt x="22934" y="14215"/>
                  <a:pt x="18764" y="18127"/>
                  <a:pt x="17753" y="23077"/>
                </a:cubicBezTo>
                <a:cubicBezTo>
                  <a:pt x="16574" y="22787"/>
                  <a:pt x="15352" y="22634"/>
                  <a:pt x="14104" y="22634"/>
                </a:cubicBezTo>
                <a:cubicBezTo>
                  <a:pt x="13677" y="22634"/>
                  <a:pt x="13248" y="22652"/>
                  <a:pt x="12815" y="22688"/>
                </a:cubicBezTo>
                <a:cubicBezTo>
                  <a:pt x="6842" y="23208"/>
                  <a:pt x="1997" y="27132"/>
                  <a:pt x="0" y="32381"/>
                </a:cubicBezTo>
                <a:lnTo>
                  <a:pt x="84611" y="32381"/>
                </a:lnTo>
                <a:cubicBezTo>
                  <a:pt x="84922" y="30954"/>
                  <a:pt x="85090" y="29477"/>
                  <a:pt x="85090" y="27962"/>
                </a:cubicBezTo>
                <a:cubicBezTo>
                  <a:pt x="85090" y="16780"/>
                  <a:pt x="76032" y="7725"/>
                  <a:pt x="64852" y="7725"/>
                </a:cubicBezTo>
                <a:cubicBezTo>
                  <a:pt x="62791" y="7725"/>
                  <a:pt x="60794" y="8036"/>
                  <a:pt x="58928" y="8605"/>
                </a:cubicBezTo>
                <a:lnTo>
                  <a:pt x="58916" y="8605"/>
                </a:lnTo>
                <a:cubicBezTo>
                  <a:pt x="56195" y="3486"/>
                  <a:pt x="50818" y="0"/>
                  <a:pt x="446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7" name="Google Shape;967;p39"/>
          <p:cNvGrpSpPr/>
          <p:nvPr/>
        </p:nvGrpSpPr>
        <p:grpSpPr>
          <a:xfrm flipH="1">
            <a:off x="8317731" y="3155023"/>
            <a:ext cx="1166819" cy="1554183"/>
            <a:chOff x="7803935" y="2574774"/>
            <a:chExt cx="1249940" cy="1664898"/>
          </a:xfrm>
        </p:grpSpPr>
        <p:sp>
          <p:nvSpPr>
            <p:cNvPr id="968" name="Google Shape;968;p39"/>
            <p:cNvSpPr/>
            <p:nvPr/>
          </p:nvSpPr>
          <p:spPr>
            <a:xfrm flipH="1">
              <a:off x="8624335" y="4102939"/>
              <a:ext cx="378918" cy="136734"/>
            </a:xfrm>
            <a:custGeom>
              <a:avLst/>
              <a:gdLst/>
              <a:ahLst/>
              <a:cxnLst/>
              <a:rect l="l" t="t" r="r" b="b"/>
              <a:pathLst>
                <a:path w="6662" h="2404" extrusionOk="0">
                  <a:moveTo>
                    <a:pt x="4680" y="1"/>
                  </a:moveTo>
                  <a:lnTo>
                    <a:pt x="2537" y="326"/>
                  </a:lnTo>
                  <a:lnTo>
                    <a:pt x="3123" y="572"/>
                  </a:lnTo>
                  <a:lnTo>
                    <a:pt x="757" y="1031"/>
                  </a:lnTo>
                  <a:lnTo>
                    <a:pt x="1773" y="1425"/>
                  </a:lnTo>
                  <a:lnTo>
                    <a:pt x="1" y="1870"/>
                  </a:lnTo>
                  <a:lnTo>
                    <a:pt x="1804" y="2055"/>
                  </a:lnTo>
                  <a:lnTo>
                    <a:pt x="1017" y="2210"/>
                  </a:lnTo>
                  <a:lnTo>
                    <a:pt x="4176" y="2404"/>
                  </a:lnTo>
                  <a:lnTo>
                    <a:pt x="6661" y="1743"/>
                  </a:lnTo>
                  <a:lnTo>
                    <a:pt x="6497" y="62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4C1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9"/>
            <p:cNvSpPr/>
            <p:nvPr/>
          </p:nvSpPr>
          <p:spPr>
            <a:xfrm flipH="1">
              <a:off x="7803935" y="2574774"/>
              <a:ext cx="1249940" cy="1078625"/>
            </a:xfrm>
            <a:custGeom>
              <a:avLst/>
              <a:gdLst/>
              <a:ahLst/>
              <a:cxnLst/>
              <a:rect l="l" t="t" r="r" b="b"/>
              <a:pathLst>
                <a:path w="21976" h="18964" extrusionOk="0">
                  <a:moveTo>
                    <a:pt x="11240" y="0"/>
                  </a:moveTo>
                  <a:cubicBezTo>
                    <a:pt x="10697" y="0"/>
                    <a:pt x="10188" y="320"/>
                    <a:pt x="9961" y="829"/>
                  </a:cubicBezTo>
                  <a:cubicBezTo>
                    <a:pt x="9835" y="809"/>
                    <a:pt x="9709" y="799"/>
                    <a:pt x="9585" y="799"/>
                  </a:cubicBezTo>
                  <a:cubicBezTo>
                    <a:pt x="8871" y="799"/>
                    <a:pt x="8191" y="1116"/>
                    <a:pt x="7736" y="1659"/>
                  </a:cubicBezTo>
                  <a:cubicBezTo>
                    <a:pt x="7678" y="1621"/>
                    <a:pt x="7624" y="1593"/>
                    <a:pt x="7558" y="1577"/>
                  </a:cubicBezTo>
                  <a:cubicBezTo>
                    <a:pt x="7473" y="1549"/>
                    <a:pt x="7386" y="1535"/>
                    <a:pt x="7301" y="1535"/>
                  </a:cubicBezTo>
                  <a:cubicBezTo>
                    <a:pt x="6957" y="1535"/>
                    <a:pt x="6640" y="1751"/>
                    <a:pt x="6528" y="2096"/>
                  </a:cubicBezTo>
                  <a:cubicBezTo>
                    <a:pt x="6497" y="2209"/>
                    <a:pt x="6483" y="2312"/>
                    <a:pt x="6490" y="2422"/>
                  </a:cubicBezTo>
                  <a:cubicBezTo>
                    <a:pt x="6408" y="2417"/>
                    <a:pt x="6326" y="2415"/>
                    <a:pt x="6243" y="2415"/>
                  </a:cubicBezTo>
                  <a:cubicBezTo>
                    <a:pt x="4504" y="2415"/>
                    <a:pt x="2889" y="3521"/>
                    <a:pt x="2315" y="5263"/>
                  </a:cubicBezTo>
                  <a:cubicBezTo>
                    <a:pt x="2204" y="5619"/>
                    <a:pt x="2144" y="5968"/>
                    <a:pt x="2122" y="6324"/>
                  </a:cubicBezTo>
                  <a:cubicBezTo>
                    <a:pt x="1321" y="6436"/>
                    <a:pt x="609" y="6991"/>
                    <a:pt x="342" y="7815"/>
                  </a:cubicBezTo>
                  <a:cubicBezTo>
                    <a:pt x="1" y="8867"/>
                    <a:pt x="497" y="9987"/>
                    <a:pt x="1462" y="10462"/>
                  </a:cubicBezTo>
                  <a:cubicBezTo>
                    <a:pt x="1387" y="10610"/>
                    <a:pt x="1321" y="10766"/>
                    <a:pt x="1270" y="10930"/>
                  </a:cubicBezTo>
                  <a:cubicBezTo>
                    <a:pt x="698" y="12673"/>
                    <a:pt x="1654" y="14542"/>
                    <a:pt x="3390" y="15113"/>
                  </a:cubicBezTo>
                  <a:cubicBezTo>
                    <a:pt x="3731" y="15224"/>
                    <a:pt x="4076" y="15277"/>
                    <a:pt x="4415" y="15277"/>
                  </a:cubicBezTo>
                  <a:cubicBezTo>
                    <a:pt x="5228" y="15277"/>
                    <a:pt x="6007" y="14975"/>
                    <a:pt x="6610" y="14453"/>
                  </a:cubicBezTo>
                  <a:cubicBezTo>
                    <a:pt x="6699" y="14645"/>
                    <a:pt x="6868" y="14802"/>
                    <a:pt x="7083" y="14867"/>
                  </a:cubicBezTo>
                  <a:cubicBezTo>
                    <a:pt x="7169" y="14895"/>
                    <a:pt x="7256" y="14909"/>
                    <a:pt x="7341" y="14909"/>
                  </a:cubicBezTo>
                  <a:cubicBezTo>
                    <a:pt x="7684" y="14909"/>
                    <a:pt x="8001" y="14693"/>
                    <a:pt x="8114" y="14348"/>
                  </a:cubicBezTo>
                  <a:cubicBezTo>
                    <a:pt x="8158" y="14214"/>
                    <a:pt x="8158" y="14074"/>
                    <a:pt x="8137" y="13940"/>
                  </a:cubicBezTo>
                  <a:lnTo>
                    <a:pt x="8137" y="13940"/>
                  </a:lnTo>
                  <a:cubicBezTo>
                    <a:pt x="8267" y="13964"/>
                    <a:pt x="8397" y="13976"/>
                    <a:pt x="8526" y="13976"/>
                  </a:cubicBezTo>
                  <a:cubicBezTo>
                    <a:pt x="9241" y="13976"/>
                    <a:pt x="9916" y="13619"/>
                    <a:pt x="10324" y="13036"/>
                  </a:cubicBezTo>
                  <a:lnTo>
                    <a:pt x="10324" y="13036"/>
                  </a:lnTo>
                  <a:cubicBezTo>
                    <a:pt x="10310" y="13881"/>
                    <a:pt x="10784" y="14682"/>
                    <a:pt x="11563" y="15060"/>
                  </a:cubicBezTo>
                  <a:cubicBezTo>
                    <a:pt x="11467" y="15149"/>
                    <a:pt x="11385" y="15261"/>
                    <a:pt x="11341" y="15401"/>
                  </a:cubicBezTo>
                  <a:cubicBezTo>
                    <a:pt x="11200" y="15832"/>
                    <a:pt x="11437" y="16291"/>
                    <a:pt x="11868" y="16432"/>
                  </a:cubicBezTo>
                  <a:cubicBezTo>
                    <a:pt x="11950" y="16458"/>
                    <a:pt x="12034" y="16470"/>
                    <a:pt x="12117" y="16470"/>
                  </a:cubicBezTo>
                  <a:cubicBezTo>
                    <a:pt x="12251" y="16470"/>
                    <a:pt x="12383" y="16437"/>
                    <a:pt x="12498" y="16373"/>
                  </a:cubicBezTo>
                  <a:cubicBezTo>
                    <a:pt x="12750" y="17479"/>
                    <a:pt x="13551" y="18427"/>
                    <a:pt x="14699" y="18797"/>
                  </a:cubicBezTo>
                  <a:cubicBezTo>
                    <a:pt x="15043" y="18910"/>
                    <a:pt x="15393" y="18964"/>
                    <a:pt x="15736" y="18964"/>
                  </a:cubicBezTo>
                  <a:cubicBezTo>
                    <a:pt x="17133" y="18964"/>
                    <a:pt x="18433" y="18076"/>
                    <a:pt x="18891" y="16678"/>
                  </a:cubicBezTo>
                  <a:cubicBezTo>
                    <a:pt x="18943" y="16514"/>
                    <a:pt x="18980" y="16350"/>
                    <a:pt x="19002" y="16188"/>
                  </a:cubicBezTo>
                  <a:cubicBezTo>
                    <a:pt x="19128" y="16210"/>
                    <a:pt x="19254" y="16221"/>
                    <a:pt x="19379" y="16221"/>
                  </a:cubicBezTo>
                  <a:cubicBezTo>
                    <a:pt x="20306" y="16221"/>
                    <a:pt x="21171" y="15632"/>
                    <a:pt x="21472" y="14704"/>
                  </a:cubicBezTo>
                  <a:cubicBezTo>
                    <a:pt x="21739" y="13881"/>
                    <a:pt x="21493" y="13022"/>
                    <a:pt x="20915" y="12450"/>
                  </a:cubicBezTo>
                  <a:cubicBezTo>
                    <a:pt x="21107" y="12153"/>
                    <a:pt x="21264" y="11834"/>
                    <a:pt x="21383" y="11486"/>
                  </a:cubicBezTo>
                  <a:cubicBezTo>
                    <a:pt x="21976" y="9661"/>
                    <a:pt x="21226" y="7717"/>
                    <a:pt x="19683" y="6724"/>
                  </a:cubicBezTo>
                  <a:cubicBezTo>
                    <a:pt x="19758" y="6642"/>
                    <a:pt x="19810" y="6546"/>
                    <a:pt x="19847" y="6443"/>
                  </a:cubicBezTo>
                  <a:cubicBezTo>
                    <a:pt x="19988" y="6012"/>
                    <a:pt x="19751" y="5553"/>
                    <a:pt x="19320" y="5412"/>
                  </a:cubicBezTo>
                  <a:cubicBezTo>
                    <a:pt x="19261" y="5389"/>
                    <a:pt x="19194" y="5382"/>
                    <a:pt x="19135" y="5375"/>
                  </a:cubicBezTo>
                  <a:cubicBezTo>
                    <a:pt x="19076" y="4544"/>
                    <a:pt x="18587" y="3780"/>
                    <a:pt x="17823" y="3394"/>
                  </a:cubicBezTo>
                  <a:cubicBezTo>
                    <a:pt x="17971" y="2698"/>
                    <a:pt x="17570" y="1993"/>
                    <a:pt x="16880" y="1771"/>
                  </a:cubicBezTo>
                  <a:cubicBezTo>
                    <a:pt x="16741" y="1721"/>
                    <a:pt x="16598" y="1699"/>
                    <a:pt x="16456" y="1699"/>
                  </a:cubicBezTo>
                  <a:cubicBezTo>
                    <a:pt x="16297" y="1699"/>
                    <a:pt x="16140" y="1727"/>
                    <a:pt x="15990" y="1778"/>
                  </a:cubicBezTo>
                  <a:cubicBezTo>
                    <a:pt x="15709" y="1488"/>
                    <a:pt x="15353" y="1265"/>
                    <a:pt x="14938" y="1132"/>
                  </a:cubicBezTo>
                  <a:cubicBezTo>
                    <a:pt x="14715" y="1059"/>
                    <a:pt x="14477" y="1021"/>
                    <a:pt x="14254" y="1007"/>
                  </a:cubicBezTo>
                  <a:cubicBezTo>
                    <a:pt x="14062" y="881"/>
                    <a:pt x="13854" y="776"/>
                    <a:pt x="13624" y="703"/>
                  </a:cubicBezTo>
                  <a:cubicBezTo>
                    <a:pt x="13343" y="612"/>
                    <a:pt x="13062" y="569"/>
                    <a:pt x="12785" y="569"/>
                  </a:cubicBezTo>
                  <a:cubicBezTo>
                    <a:pt x="12654" y="569"/>
                    <a:pt x="12523" y="579"/>
                    <a:pt x="12394" y="598"/>
                  </a:cubicBezTo>
                  <a:cubicBezTo>
                    <a:pt x="12224" y="361"/>
                    <a:pt x="11978" y="169"/>
                    <a:pt x="11682" y="73"/>
                  </a:cubicBezTo>
                  <a:cubicBezTo>
                    <a:pt x="11536" y="23"/>
                    <a:pt x="11387" y="0"/>
                    <a:pt x="112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9"/>
            <p:cNvSpPr/>
            <p:nvPr/>
          </p:nvSpPr>
          <p:spPr>
            <a:xfrm flipH="1">
              <a:off x="7986168" y="2809172"/>
              <a:ext cx="932222" cy="1430469"/>
            </a:xfrm>
            <a:custGeom>
              <a:avLst/>
              <a:gdLst/>
              <a:ahLst/>
              <a:cxnLst/>
              <a:rect l="l" t="t" r="r" b="b"/>
              <a:pathLst>
                <a:path w="16390" h="25150" extrusionOk="0">
                  <a:moveTo>
                    <a:pt x="6125" y="1"/>
                  </a:moveTo>
                  <a:lnTo>
                    <a:pt x="5073" y="1299"/>
                  </a:lnTo>
                  <a:cubicBezTo>
                    <a:pt x="5057" y="1320"/>
                    <a:pt x="5050" y="1350"/>
                    <a:pt x="5050" y="1380"/>
                  </a:cubicBezTo>
                  <a:lnTo>
                    <a:pt x="5057" y="1395"/>
                  </a:lnTo>
                  <a:lnTo>
                    <a:pt x="5509" y="3664"/>
                  </a:lnTo>
                  <a:lnTo>
                    <a:pt x="5474" y="3849"/>
                  </a:lnTo>
                  <a:lnTo>
                    <a:pt x="4673" y="3100"/>
                  </a:lnTo>
                  <a:lnTo>
                    <a:pt x="4642" y="3062"/>
                  </a:lnTo>
                  <a:cubicBezTo>
                    <a:pt x="4595" y="3021"/>
                    <a:pt x="4537" y="2998"/>
                    <a:pt x="4475" y="2998"/>
                  </a:cubicBezTo>
                  <a:cubicBezTo>
                    <a:pt x="4450" y="2998"/>
                    <a:pt x="4423" y="3002"/>
                    <a:pt x="4397" y="3011"/>
                  </a:cubicBezTo>
                  <a:lnTo>
                    <a:pt x="4034" y="3130"/>
                  </a:lnTo>
                  <a:lnTo>
                    <a:pt x="3418" y="1727"/>
                  </a:lnTo>
                  <a:lnTo>
                    <a:pt x="4146" y="652"/>
                  </a:lnTo>
                  <a:lnTo>
                    <a:pt x="3181" y="1638"/>
                  </a:lnTo>
                  <a:cubicBezTo>
                    <a:pt x="3160" y="1662"/>
                    <a:pt x="3144" y="1706"/>
                    <a:pt x="3160" y="1743"/>
                  </a:cubicBezTo>
                  <a:lnTo>
                    <a:pt x="3160" y="1758"/>
                  </a:lnTo>
                  <a:lnTo>
                    <a:pt x="3670" y="3507"/>
                  </a:lnTo>
                  <a:cubicBezTo>
                    <a:pt x="3697" y="3606"/>
                    <a:pt x="3785" y="3675"/>
                    <a:pt x="3887" y="3675"/>
                  </a:cubicBezTo>
                  <a:cubicBezTo>
                    <a:pt x="3901" y="3675"/>
                    <a:pt x="3916" y="3674"/>
                    <a:pt x="3930" y="3671"/>
                  </a:cubicBezTo>
                  <a:lnTo>
                    <a:pt x="3961" y="3664"/>
                  </a:lnTo>
                  <a:lnTo>
                    <a:pt x="4345" y="3589"/>
                  </a:lnTo>
                  <a:lnTo>
                    <a:pt x="5287" y="4880"/>
                  </a:lnTo>
                  <a:lnTo>
                    <a:pt x="5057" y="6163"/>
                  </a:lnTo>
                  <a:cubicBezTo>
                    <a:pt x="5029" y="6311"/>
                    <a:pt x="5087" y="6460"/>
                    <a:pt x="5214" y="6549"/>
                  </a:cubicBezTo>
                  <a:lnTo>
                    <a:pt x="5258" y="6587"/>
                  </a:lnTo>
                  <a:lnTo>
                    <a:pt x="7601" y="8262"/>
                  </a:lnTo>
                  <a:cubicBezTo>
                    <a:pt x="7460" y="8699"/>
                    <a:pt x="7305" y="9152"/>
                    <a:pt x="7156" y="9597"/>
                  </a:cubicBezTo>
                  <a:lnTo>
                    <a:pt x="5005" y="10280"/>
                  </a:lnTo>
                  <a:lnTo>
                    <a:pt x="2521" y="9212"/>
                  </a:lnTo>
                  <a:lnTo>
                    <a:pt x="1097" y="7676"/>
                  </a:lnTo>
                  <a:lnTo>
                    <a:pt x="1794" y="5636"/>
                  </a:lnTo>
                  <a:lnTo>
                    <a:pt x="2818" y="3856"/>
                  </a:lnTo>
                  <a:lnTo>
                    <a:pt x="1668" y="5348"/>
                  </a:lnTo>
                  <a:lnTo>
                    <a:pt x="333" y="4931"/>
                  </a:lnTo>
                  <a:lnTo>
                    <a:pt x="1253" y="3011"/>
                  </a:lnTo>
                  <a:lnTo>
                    <a:pt x="36" y="4947"/>
                  </a:lnTo>
                  <a:cubicBezTo>
                    <a:pt x="29" y="4954"/>
                    <a:pt x="29" y="4962"/>
                    <a:pt x="22" y="4969"/>
                  </a:cubicBezTo>
                  <a:cubicBezTo>
                    <a:pt x="0" y="5029"/>
                    <a:pt x="22" y="5102"/>
                    <a:pt x="89" y="5132"/>
                  </a:cubicBezTo>
                  <a:lnTo>
                    <a:pt x="103" y="5140"/>
                  </a:lnTo>
                  <a:lnTo>
                    <a:pt x="1438" y="5725"/>
                  </a:lnTo>
                  <a:lnTo>
                    <a:pt x="497" y="7631"/>
                  </a:lnTo>
                  <a:cubicBezTo>
                    <a:pt x="452" y="7720"/>
                    <a:pt x="459" y="7817"/>
                    <a:pt x="518" y="7898"/>
                  </a:cubicBezTo>
                  <a:lnTo>
                    <a:pt x="541" y="7929"/>
                  </a:lnTo>
                  <a:lnTo>
                    <a:pt x="1921" y="9856"/>
                  </a:lnTo>
                  <a:cubicBezTo>
                    <a:pt x="1942" y="9880"/>
                    <a:pt x="1972" y="9908"/>
                    <a:pt x="2003" y="9931"/>
                  </a:cubicBezTo>
                  <a:lnTo>
                    <a:pt x="2054" y="9960"/>
                  </a:lnTo>
                  <a:lnTo>
                    <a:pt x="4649" y="11629"/>
                  </a:lnTo>
                  <a:cubicBezTo>
                    <a:pt x="4731" y="11681"/>
                    <a:pt x="4830" y="11711"/>
                    <a:pt x="4939" y="11711"/>
                  </a:cubicBezTo>
                  <a:cubicBezTo>
                    <a:pt x="4968" y="11711"/>
                    <a:pt x="4998" y="11709"/>
                    <a:pt x="5029" y="11704"/>
                  </a:cubicBezTo>
                  <a:lnTo>
                    <a:pt x="5132" y="11688"/>
                  </a:lnTo>
                  <a:lnTo>
                    <a:pt x="6481" y="11481"/>
                  </a:lnTo>
                  <a:lnTo>
                    <a:pt x="6481" y="11481"/>
                  </a:lnTo>
                  <a:cubicBezTo>
                    <a:pt x="5851" y="13164"/>
                    <a:pt x="5272" y="14580"/>
                    <a:pt x="5020" y="14988"/>
                  </a:cubicBezTo>
                  <a:cubicBezTo>
                    <a:pt x="4352" y="16072"/>
                    <a:pt x="1980" y="22597"/>
                    <a:pt x="1980" y="22597"/>
                  </a:cubicBezTo>
                  <a:lnTo>
                    <a:pt x="1038" y="23080"/>
                  </a:lnTo>
                  <a:lnTo>
                    <a:pt x="2617" y="23318"/>
                  </a:lnTo>
                  <a:lnTo>
                    <a:pt x="1727" y="24199"/>
                  </a:lnTo>
                  <a:lnTo>
                    <a:pt x="1839" y="25098"/>
                  </a:lnTo>
                  <a:lnTo>
                    <a:pt x="2410" y="25150"/>
                  </a:lnTo>
                  <a:lnTo>
                    <a:pt x="2298" y="24304"/>
                  </a:lnTo>
                  <a:lnTo>
                    <a:pt x="2729" y="24096"/>
                  </a:lnTo>
                  <a:lnTo>
                    <a:pt x="4085" y="23955"/>
                  </a:lnTo>
                  <a:cubicBezTo>
                    <a:pt x="4397" y="24407"/>
                    <a:pt x="5436" y="24712"/>
                    <a:pt x="5436" y="24712"/>
                  </a:cubicBezTo>
                  <a:lnTo>
                    <a:pt x="5146" y="23784"/>
                  </a:lnTo>
                  <a:cubicBezTo>
                    <a:pt x="6615" y="19276"/>
                    <a:pt x="7868" y="14388"/>
                    <a:pt x="8654" y="11109"/>
                  </a:cubicBezTo>
                  <a:lnTo>
                    <a:pt x="11228" y="11711"/>
                  </a:lnTo>
                  <a:lnTo>
                    <a:pt x="11331" y="11732"/>
                  </a:lnTo>
                  <a:cubicBezTo>
                    <a:pt x="11367" y="11741"/>
                    <a:pt x="11404" y="11745"/>
                    <a:pt x="11441" y="11745"/>
                  </a:cubicBezTo>
                  <a:cubicBezTo>
                    <a:pt x="11564" y="11745"/>
                    <a:pt x="11688" y="11698"/>
                    <a:pt x="11783" y="11606"/>
                  </a:cubicBezTo>
                  <a:lnTo>
                    <a:pt x="13690" y="9760"/>
                  </a:lnTo>
                  <a:lnTo>
                    <a:pt x="15062" y="9308"/>
                  </a:lnTo>
                  <a:lnTo>
                    <a:pt x="16055" y="9604"/>
                  </a:lnTo>
                  <a:lnTo>
                    <a:pt x="16078" y="9613"/>
                  </a:lnTo>
                  <a:lnTo>
                    <a:pt x="16100" y="9613"/>
                  </a:lnTo>
                  <a:cubicBezTo>
                    <a:pt x="16104" y="9613"/>
                    <a:pt x="16109" y="9613"/>
                    <a:pt x="16114" y="9613"/>
                  </a:cubicBezTo>
                  <a:cubicBezTo>
                    <a:pt x="16182" y="9613"/>
                    <a:pt x="16234" y="9564"/>
                    <a:pt x="16242" y="9500"/>
                  </a:cubicBezTo>
                  <a:lnTo>
                    <a:pt x="16390" y="7744"/>
                  </a:lnTo>
                  <a:lnTo>
                    <a:pt x="16011" y="9278"/>
                  </a:lnTo>
                  <a:lnTo>
                    <a:pt x="15299" y="8945"/>
                  </a:lnTo>
                  <a:lnTo>
                    <a:pt x="15589" y="6512"/>
                  </a:lnTo>
                  <a:lnTo>
                    <a:pt x="14884" y="8870"/>
                  </a:lnTo>
                  <a:lnTo>
                    <a:pt x="13416" y="9086"/>
                  </a:lnTo>
                  <a:cubicBezTo>
                    <a:pt x="13385" y="9093"/>
                    <a:pt x="13350" y="9100"/>
                    <a:pt x="13320" y="9123"/>
                  </a:cubicBezTo>
                  <a:lnTo>
                    <a:pt x="13268" y="9159"/>
                  </a:lnTo>
                  <a:lnTo>
                    <a:pt x="13029" y="9315"/>
                  </a:lnTo>
                  <a:lnTo>
                    <a:pt x="11865" y="8189"/>
                  </a:lnTo>
                  <a:lnTo>
                    <a:pt x="12711" y="6943"/>
                  </a:lnTo>
                  <a:lnTo>
                    <a:pt x="12711" y="6943"/>
                  </a:lnTo>
                  <a:lnTo>
                    <a:pt x="11465" y="8084"/>
                  </a:lnTo>
                  <a:cubicBezTo>
                    <a:pt x="11406" y="8135"/>
                    <a:pt x="11392" y="8224"/>
                    <a:pt x="11436" y="8299"/>
                  </a:cubicBezTo>
                  <a:lnTo>
                    <a:pt x="11458" y="8336"/>
                  </a:lnTo>
                  <a:lnTo>
                    <a:pt x="12371" y="9767"/>
                  </a:lnTo>
                  <a:lnTo>
                    <a:pt x="11347" y="10465"/>
                  </a:lnTo>
                  <a:lnTo>
                    <a:pt x="9033" y="9486"/>
                  </a:lnTo>
                  <a:cubicBezTo>
                    <a:pt x="9256" y="8529"/>
                    <a:pt x="9411" y="7833"/>
                    <a:pt x="9486" y="7505"/>
                  </a:cubicBezTo>
                  <a:cubicBezTo>
                    <a:pt x="9797" y="6111"/>
                    <a:pt x="10760" y="4130"/>
                    <a:pt x="11228" y="3360"/>
                  </a:cubicBezTo>
                  <a:cubicBezTo>
                    <a:pt x="11687" y="2589"/>
                    <a:pt x="11540" y="971"/>
                    <a:pt x="11540" y="971"/>
                  </a:cubicBezTo>
                  <a:lnTo>
                    <a:pt x="11540" y="971"/>
                  </a:lnTo>
                  <a:cubicBezTo>
                    <a:pt x="11540" y="971"/>
                    <a:pt x="10842" y="2463"/>
                    <a:pt x="10732" y="2938"/>
                  </a:cubicBezTo>
                  <a:cubicBezTo>
                    <a:pt x="10616" y="3397"/>
                    <a:pt x="9691" y="4193"/>
                    <a:pt x="9399" y="4193"/>
                  </a:cubicBezTo>
                  <a:cubicBezTo>
                    <a:pt x="9390" y="4193"/>
                    <a:pt x="9381" y="4192"/>
                    <a:pt x="9373" y="4191"/>
                  </a:cubicBezTo>
                  <a:cubicBezTo>
                    <a:pt x="9114" y="4146"/>
                    <a:pt x="9062" y="3456"/>
                    <a:pt x="9174" y="3100"/>
                  </a:cubicBezTo>
                  <a:cubicBezTo>
                    <a:pt x="9292" y="2744"/>
                    <a:pt x="9345" y="1617"/>
                    <a:pt x="9345" y="1617"/>
                  </a:cubicBezTo>
                  <a:lnTo>
                    <a:pt x="9345" y="1617"/>
                  </a:lnTo>
                  <a:cubicBezTo>
                    <a:pt x="9345" y="1617"/>
                    <a:pt x="8677" y="2582"/>
                    <a:pt x="8661" y="4198"/>
                  </a:cubicBezTo>
                  <a:cubicBezTo>
                    <a:pt x="8654" y="4680"/>
                    <a:pt x="8387" y="5755"/>
                    <a:pt x="7987" y="7053"/>
                  </a:cubicBezTo>
                  <a:lnTo>
                    <a:pt x="5940" y="5955"/>
                  </a:lnTo>
                  <a:lnTo>
                    <a:pt x="6043" y="3694"/>
                  </a:lnTo>
                  <a:lnTo>
                    <a:pt x="6052" y="3657"/>
                  </a:lnTo>
                  <a:cubicBezTo>
                    <a:pt x="6052" y="3641"/>
                    <a:pt x="6043" y="3620"/>
                    <a:pt x="6036" y="3596"/>
                  </a:cubicBezTo>
                  <a:lnTo>
                    <a:pt x="5280" y="1380"/>
                  </a:lnTo>
                  <a:lnTo>
                    <a:pt x="6125" y="1"/>
                  </a:lnTo>
                  <a:close/>
                </a:path>
              </a:pathLst>
            </a:custGeom>
            <a:solidFill>
              <a:srgbClr val="774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" name="Google Shape;972;p40"/>
          <p:cNvGrpSpPr/>
          <p:nvPr/>
        </p:nvGrpSpPr>
        <p:grpSpPr>
          <a:xfrm>
            <a:off x="0" y="4325070"/>
            <a:ext cx="9144263" cy="818356"/>
            <a:chOff x="0" y="4325070"/>
            <a:chExt cx="9144263" cy="818356"/>
          </a:xfrm>
        </p:grpSpPr>
        <p:grpSp>
          <p:nvGrpSpPr>
            <p:cNvPr id="973" name="Google Shape;973;p40"/>
            <p:cNvGrpSpPr/>
            <p:nvPr/>
          </p:nvGrpSpPr>
          <p:grpSpPr>
            <a:xfrm>
              <a:off x="0" y="4325070"/>
              <a:ext cx="9144106" cy="818356"/>
              <a:chOff x="0" y="4568878"/>
              <a:chExt cx="9144106" cy="653744"/>
            </a:xfrm>
          </p:grpSpPr>
          <p:sp>
            <p:nvSpPr>
              <p:cNvPr id="974" name="Google Shape;974;p40"/>
              <p:cNvSpPr/>
              <p:nvPr/>
            </p:nvSpPr>
            <p:spPr>
              <a:xfrm>
                <a:off x="0" y="4638383"/>
                <a:ext cx="9144102" cy="584239"/>
              </a:xfrm>
              <a:custGeom>
                <a:avLst/>
                <a:gdLst/>
                <a:ahLst/>
                <a:cxnLst/>
                <a:rect l="l" t="t" r="r" b="b"/>
                <a:pathLst>
                  <a:path w="97743" h="10257" extrusionOk="0">
                    <a:moveTo>
                      <a:pt x="1" y="0"/>
                    </a:moveTo>
                    <a:lnTo>
                      <a:pt x="1" y="10256"/>
                    </a:lnTo>
                    <a:lnTo>
                      <a:pt x="97743" y="10256"/>
                    </a:lnTo>
                    <a:lnTo>
                      <a:pt x="977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0"/>
              <p:cNvSpPr/>
              <p:nvPr/>
            </p:nvSpPr>
            <p:spPr>
              <a:xfrm>
                <a:off x="0" y="4568878"/>
                <a:ext cx="9144102" cy="69566"/>
              </a:xfrm>
              <a:custGeom>
                <a:avLst/>
                <a:gdLst/>
                <a:ahLst/>
                <a:cxnLst/>
                <a:rect l="l" t="t" r="r" b="b"/>
                <a:pathLst>
                  <a:path w="97743" h="669" extrusionOk="0">
                    <a:moveTo>
                      <a:pt x="1" y="1"/>
                    </a:moveTo>
                    <a:lnTo>
                      <a:pt x="1" y="668"/>
                    </a:lnTo>
                    <a:lnTo>
                      <a:pt x="97743" y="668"/>
                    </a:lnTo>
                    <a:lnTo>
                      <a:pt x="977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0"/>
              <p:cNvSpPr/>
              <p:nvPr/>
            </p:nvSpPr>
            <p:spPr>
              <a:xfrm>
                <a:off x="25" y="4632910"/>
                <a:ext cx="9144081" cy="283760"/>
              </a:xfrm>
              <a:custGeom>
                <a:avLst/>
                <a:gdLst/>
                <a:ahLst/>
                <a:cxnLst/>
                <a:rect l="l" t="t" r="r" b="b"/>
                <a:pathLst>
                  <a:path w="97748" h="2907" extrusionOk="0">
                    <a:moveTo>
                      <a:pt x="1" y="0"/>
                    </a:moveTo>
                    <a:lnTo>
                      <a:pt x="97748" y="2907"/>
                    </a:lnTo>
                    <a:lnTo>
                      <a:pt x="97748" y="0"/>
                    </a:lnTo>
                    <a:close/>
                  </a:path>
                </a:pathLst>
              </a:custGeom>
              <a:solidFill>
                <a:srgbClr val="4C1B3E">
                  <a:alpha val="46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7" name="Google Shape;977;p40"/>
            <p:cNvGrpSpPr/>
            <p:nvPr/>
          </p:nvGrpSpPr>
          <p:grpSpPr>
            <a:xfrm>
              <a:off x="202" y="4715913"/>
              <a:ext cx="9144061" cy="36650"/>
              <a:chOff x="4134900" y="3621675"/>
              <a:chExt cx="2453925" cy="9650"/>
            </a:xfrm>
          </p:grpSpPr>
          <p:sp>
            <p:nvSpPr>
              <p:cNvPr id="978" name="Google Shape;978;p40"/>
              <p:cNvSpPr/>
              <p:nvPr/>
            </p:nvSpPr>
            <p:spPr>
              <a:xfrm>
                <a:off x="4134900" y="3621675"/>
                <a:ext cx="1811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7" h="386" extrusionOk="0">
                    <a:moveTo>
                      <a:pt x="0" y="1"/>
                    </a:moveTo>
                    <a:lnTo>
                      <a:pt x="0" y="385"/>
                    </a:lnTo>
                    <a:lnTo>
                      <a:pt x="7246" y="385"/>
                    </a:lnTo>
                    <a:lnTo>
                      <a:pt x="72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0"/>
              <p:cNvSpPr/>
              <p:nvPr/>
            </p:nvSpPr>
            <p:spPr>
              <a:xfrm>
                <a:off x="4387425" y="3621675"/>
                <a:ext cx="1811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7" h="386" extrusionOk="0">
                    <a:moveTo>
                      <a:pt x="0" y="1"/>
                    </a:moveTo>
                    <a:lnTo>
                      <a:pt x="0" y="385"/>
                    </a:lnTo>
                    <a:lnTo>
                      <a:pt x="7247" y="385"/>
                    </a:lnTo>
                    <a:lnTo>
                      <a:pt x="72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0"/>
              <p:cNvSpPr/>
              <p:nvPr/>
            </p:nvSpPr>
            <p:spPr>
              <a:xfrm>
                <a:off x="4639950" y="3621675"/>
                <a:ext cx="1811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7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7" y="385"/>
                    </a:lnTo>
                    <a:lnTo>
                      <a:pt x="72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0"/>
              <p:cNvSpPr/>
              <p:nvPr/>
            </p:nvSpPr>
            <p:spPr>
              <a:xfrm>
                <a:off x="4892475" y="3621675"/>
                <a:ext cx="1811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7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7" y="385"/>
                    </a:lnTo>
                    <a:lnTo>
                      <a:pt x="72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0"/>
              <p:cNvSpPr/>
              <p:nvPr/>
            </p:nvSpPr>
            <p:spPr>
              <a:xfrm>
                <a:off x="5145000" y="3621675"/>
                <a:ext cx="1812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8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7" y="385"/>
                    </a:lnTo>
                    <a:lnTo>
                      <a:pt x="72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0"/>
              <p:cNvSpPr/>
              <p:nvPr/>
            </p:nvSpPr>
            <p:spPr>
              <a:xfrm>
                <a:off x="5397725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0" y="1"/>
                    </a:moveTo>
                    <a:lnTo>
                      <a:pt x="0" y="385"/>
                    </a:lnTo>
                    <a:lnTo>
                      <a:pt x="7239" y="385"/>
                    </a:lnTo>
                    <a:lnTo>
                      <a:pt x="72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0"/>
              <p:cNvSpPr/>
              <p:nvPr/>
            </p:nvSpPr>
            <p:spPr>
              <a:xfrm>
                <a:off x="5650250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0" y="1"/>
                    </a:moveTo>
                    <a:lnTo>
                      <a:pt x="0" y="385"/>
                    </a:lnTo>
                    <a:lnTo>
                      <a:pt x="7239" y="385"/>
                    </a:lnTo>
                    <a:lnTo>
                      <a:pt x="72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0"/>
              <p:cNvSpPr/>
              <p:nvPr/>
            </p:nvSpPr>
            <p:spPr>
              <a:xfrm>
                <a:off x="5902775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0" y="385"/>
                    </a:lnTo>
                    <a:lnTo>
                      <a:pt x="72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0"/>
              <p:cNvSpPr/>
              <p:nvPr/>
            </p:nvSpPr>
            <p:spPr>
              <a:xfrm>
                <a:off x="6155300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0" y="385"/>
                    </a:lnTo>
                    <a:lnTo>
                      <a:pt x="72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0"/>
              <p:cNvSpPr/>
              <p:nvPr/>
            </p:nvSpPr>
            <p:spPr>
              <a:xfrm>
                <a:off x="6407825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0" y="385"/>
                    </a:lnTo>
                    <a:lnTo>
                      <a:pt x="72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8" name="Google Shape;988;p40"/>
          <p:cNvSpPr/>
          <p:nvPr/>
        </p:nvSpPr>
        <p:spPr>
          <a:xfrm flipH="1">
            <a:off x="579476" y="4444950"/>
            <a:ext cx="3944720" cy="698464"/>
          </a:xfrm>
          <a:custGeom>
            <a:avLst/>
            <a:gdLst/>
            <a:ahLst/>
            <a:cxnLst/>
            <a:rect l="l" t="t" r="r" b="b"/>
            <a:pathLst>
              <a:path w="50106" h="10999" extrusionOk="0">
                <a:moveTo>
                  <a:pt x="6772" y="0"/>
                </a:moveTo>
                <a:lnTo>
                  <a:pt x="9835" y="862"/>
                </a:lnTo>
                <a:lnTo>
                  <a:pt x="832" y="1766"/>
                </a:lnTo>
                <a:lnTo>
                  <a:pt x="4310" y="2410"/>
                </a:lnTo>
                <a:lnTo>
                  <a:pt x="1" y="2841"/>
                </a:lnTo>
                <a:lnTo>
                  <a:pt x="4310" y="3902"/>
                </a:lnTo>
                <a:lnTo>
                  <a:pt x="9835" y="5267"/>
                </a:lnTo>
                <a:lnTo>
                  <a:pt x="9961" y="5296"/>
                </a:lnTo>
                <a:lnTo>
                  <a:pt x="11408" y="5652"/>
                </a:lnTo>
                <a:lnTo>
                  <a:pt x="9961" y="6031"/>
                </a:lnTo>
                <a:lnTo>
                  <a:pt x="9835" y="6068"/>
                </a:lnTo>
                <a:lnTo>
                  <a:pt x="4310" y="7499"/>
                </a:lnTo>
                <a:lnTo>
                  <a:pt x="9835" y="7951"/>
                </a:lnTo>
                <a:lnTo>
                  <a:pt x="9961" y="7965"/>
                </a:lnTo>
                <a:lnTo>
                  <a:pt x="11408" y="8085"/>
                </a:lnTo>
                <a:lnTo>
                  <a:pt x="11631" y="8099"/>
                </a:lnTo>
                <a:lnTo>
                  <a:pt x="13863" y="8284"/>
                </a:lnTo>
                <a:lnTo>
                  <a:pt x="23289" y="9057"/>
                </a:lnTo>
                <a:lnTo>
                  <a:pt x="18831" y="9909"/>
                </a:lnTo>
                <a:lnTo>
                  <a:pt x="23289" y="10518"/>
                </a:lnTo>
                <a:lnTo>
                  <a:pt x="23414" y="10539"/>
                </a:lnTo>
                <a:lnTo>
                  <a:pt x="26789" y="10998"/>
                </a:lnTo>
                <a:lnTo>
                  <a:pt x="50106" y="10998"/>
                </a:lnTo>
                <a:lnTo>
                  <a:pt x="46829" y="10331"/>
                </a:lnTo>
                <a:lnTo>
                  <a:pt x="45968" y="10162"/>
                </a:lnTo>
                <a:lnTo>
                  <a:pt x="42623" y="9486"/>
                </a:lnTo>
                <a:lnTo>
                  <a:pt x="45872" y="7181"/>
                </a:lnTo>
                <a:lnTo>
                  <a:pt x="34459" y="6853"/>
                </a:lnTo>
                <a:lnTo>
                  <a:pt x="23414" y="6534"/>
                </a:lnTo>
                <a:lnTo>
                  <a:pt x="26662" y="4073"/>
                </a:lnTo>
                <a:lnTo>
                  <a:pt x="13863" y="2930"/>
                </a:lnTo>
                <a:lnTo>
                  <a:pt x="11631" y="2738"/>
                </a:lnTo>
                <a:lnTo>
                  <a:pt x="13863" y="2255"/>
                </a:lnTo>
                <a:lnTo>
                  <a:pt x="18868" y="1180"/>
                </a:lnTo>
                <a:lnTo>
                  <a:pt x="13863" y="1129"/>
                </a:lnTo>
                <a:lnTo>
                  <a:pt x="15531" y="534"/>
                </a:lnTo>
                <a:lnTo>
                  <a:pt x="9961" y="0"/>
                </a:lnTo>
                <a:close/>
              </a:path>
            </a:pathLst>
          </a:custGeom>
          <a:solidFill>
            <a:srgbClr val="4C1B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40"/>
          <p:cNvSpPr/>
          <p:nvPr/>
        </p:nvSpPr>
        <p:spPr>
          <a:xfrm>
            <a:off x="6966000" y="206650"/>
            <a:ext cx="1858459" cy="1019820"/>
          </a:xfrm>
          <a:custGeom>
            <a:avLst/>
            <a:gdLst/>
            <a:ahLst/>
            <a:cxnLst/>
            <a:rect l="l" t="t" r="r" b="b"/>
            <a:pathLst>
              <a:path w="14952" h="8205" extrusionOk="0">
                <a:moveTo>
                  <a:pt x="7736" y="1"/>
                </a:moveTo>
                <a:cubicBezTo>
                  <a:pt x="6958" y="1"/>
                  <a:pt x="6253" y="321"/>
                  <a:pt x="5749" y="839"/>
                </a:cubicBezTo>
                <a:cubicBezTo>
                  <a:pt x="5586" y="750"/>
                  <a:pt x="5393" y="699"/>
                  <a:pt x="5192" y="699"/>
                </a:cubicBezTo>
                <a:cubicBezTo>
                  <a:pt x="4621" y="699"/>
                  <a:pt x="4139" y="1106"/>
                  <a:pt x="4028" y="1647"/>
                </a:cubicBezTo>
                <a:cubicBezTo>
                  <a:pt x="3605" y="1167"/>
                  <a:pt x="2990" y="870"/>
                  <a:pt x="2307" y="870"/>
                </a:cubicBezTo>
                <a:cubicBezTo>
                  <a:pt x="1033" y="870"/>
                  <a:pt x="0" y="1900"/>
                  <a:pt x="0" y="3169"/>
                </a:cubicBezTo>
                <a:cubicBezTo>
                  <a:pt x="0" y="3725"/>
                  <a:pt x="194" y="4228"/>
                  <a:pt x="520" y="4629"/>
                </a:cubicBezTo>
                <a:cubicBezTo>
                  <a:pt x="349" y="4823"/>
                  <a:pt x="253" y="5074"/>
                  <a:pt x="253" y="5350"/>
                </a:cubicBezTo>
                <a:cubicBezTo>
                  <a:pt x="253" y="5964"/>
                  <a:pt x="750" y="6462"/>
                  <a:pt x="1372" y="6462"/>
                </a:cubicBezTo>
                <a:cubicBezTo>
                  <a:pt x="1655" y="6462"/>
                  <a:pt x="1922" y="6357"/>
                  <a:pt x="2122" y="6172"/>
                </a:cubicBezTo>
                <a:cubicBezTo>
                  <a:pt x="2553" y="6535"/>
                  <a:pt x="3101" y="6750"/>
                  <a:pt x="3710" y="6750"/>
                </a:cubicBezTo>
                <a:cubicBezTo>
                  <a:pt x="4014" y="6750"/>
                  <a:pt x="4309" y="6692"/>
                  <a:pt x="4584" y="6587"/>
                </a:cubicBezTo>
                <a:cubicBezTo>
                  <a:pt x="5028" y="7544"/>
                  <a:pt x="5993" y="8205"/>
                  <a:pt x="7113" y="8205"/>
                </a:cubicBezTo>
                <a:cubicBezTo>
                  <a:pt x="8129" y="8205"/>
                  <a:pt x="9026" y="7664"/>
                  <a:pt x="9509" y="6839"/>
                </a:cubicBezTo>
                <a:cubicBezTo>
                  <a:pt x="9687" y="7165"/>
                  <a:pt x="10028" y="7381"/>
                  <a:pt x="10422" y="7381"/>
                </a:cubicBezTo>
                <a:cubicBezTo>
                  <a:pt x="10925" y="7381"/>
                  <a:pt x="11356" y="7010"/>
                  <a:pt x="11436" y="6528"/>
                </a:cubicBezTo>
                <a:cubicBezTo>
                  <a:pt x="11757" y="6669"/>
                  <a:pt x="12104" y="6750"/>
                  <a:pt x="12469" y="6750"/>
                </a:cubicBezTo>
                <a:cubicBezTo>
                  <a:pt x="13839" y="6750"/>
                  <a:pt x="14952" y="5631"/>
                  <a:pt x="14952" y="4259"/>
                </a:cubicBezTo>
                <a:cubicBezTo>
                  <a:pt x="14952" y="2886"/>
                  <a:pt x="13839" y="1774"/>
                  <a:pt x="12469" y="1774"/>
                </a:cubicBezTo>
                <a:cubicBezTo>
                  <a:pt x="12237" y="1774"/>
                  <a:pt x="12015" y="1804"/>
                  <a:pt x="11801" y="1863"/>
                </a:cubicBezTo>
                <a:cubicBezTo>
                  <a:pt x="11808" y="1825"/>
                  <a:pt x="11808" y="1790"/>
                  <a:pt x="11808" y="1752"/>
                </a:cubicBezTo>
                <a:cubicBezTo>
                  <a:pt x="11808" y="1174"/>
                  <a:pt x="11340" y="706"/>
                  <a:pt x="10769" y="706"/>
                </a:cubicBezTo>
                <a:cubicBezTo>
                  <a:pt x="10443" y="706"/>
                  <a:pt x="10146" y="862"/>
                  <a:pt x="9961" y="1099"/>
                </a:cubicBezTo>
                <a:cubicBezTo>
                  <a:pt x="9450" y="432"/>
                  <a:pt x="8642" y="1"/>
                  <a:pt x="7736" y="1"/>
                </a:cubicBezTo>
                <a:close/>
              </a:path>
            </a:pathLst>
          </a:custGeom>
          <a:solidFill>
            <a:srgbClr val="FFD5B1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40"/>
          <p:cNvSpPr/>
          <p:nvPr/>
        </p:nvSpPr>
        <p:spPr>
          <a:xfrm>
            <a:off x="-178600" y="574074"/>
            <a:ext cx="1491312" cy="818346"/>
          </a:xfrm>
          <a:custGeom>
            <a:avLst/>
            <a:gdLst/>
            <a:ahLst/>
            <a:cxnLst/>
            <a:rect l="l" t="t" r="r" b="b"/>
            <a:pathLst>
              <a:path w="14952" h="8205" extrusionOk="0">
                <a:moveTo>
                  <a:pt x="7736" y="1"/>
                </a:moveTo>
                <a:cubicBezTo>
                  <a:pt x="6958" y="1"/>
                  <a:pt x="6253" y="321"/>
                  <a:pt x="5749" y="839"/>
                </a:cubicBezTo>
                <a:cubicBezTo>
                  <a:pt x="5586" y="750"/>
                  <a:pt x="5393" y="699"/>
                  <a:pt x="5192" y="699"/>
                </a:cubicBezTo>
                <a:cubicBezTo>
                  <a:pt x="4621" y="699"/>
                  <a:pt x="4139" y="1106"/>
                  <a:pt x="4028" y="1647"/>
                </a:cubicBezTo>
                <a:cubicBezTo>
                  <a:pt x="3605" y="1167"/>
                  <a:pt x="2990" y="870"/>
                  <a:pt x="2307" y="870"/>
                </a:cubicBezTo>
                <a:cubicBezTo>
                  <a:pt x="1033" y="870"/>
                  <a:pt x="0" y="1900"/>
                  <a:pt x="0" y="3169"/>
                </a:cubicBezTo>
                <a:cubicBezTo>
                  <a:pt x="0" y="3725"/>
                  <a:pt x="194" y="4228"/>
                  <a:pt x="520" y="4629"/>
                </a:cubicBezTo>
                <a:cubicBezTo>
                  <a:pt x="349" y="4823"/>
                  <a:pt x="253" y="5074"/>
                  <a:pt x="253" y="5350"/>
                </a:cubicBezTo>
                <a:cubicBezTo>
                  <a:pt x="253" y="5964"/>
                  <a:pt x="750" y="6462"/>
                  <a:pt x="1372" y="6462"/>
                </a:cubicBezTo>
                <a:cubicBezTo>
                  <a:pt x="1655" y="6462"/>
                  <a:pt x="1922" y="6357"/>
                  <a:pt x="2122" y="6172"/>
                </a:cubicBezTo>
                <a:cubicBezTo>
                  <a:pt x="2553" y="6535"/>
                  <a:pt x="3101" y="6750"/>
                  <a:pt x="3710" y="6750"/>
                </a:cubicBezTo>
                <a:cubicBezTo>
                  <a:pt x="4014" y="6750"/>
                  <a:pt x="4309" y="6692"/>
                  <a:pt x="4584" y="6587"/>
                </a:cubicBezTo>
                <a:cubicBezTo>
                  <a:pt x="5028" y="7544"/>
                  <a:pt x="5993" y="8205"/>
                  <a:pt x="7113" y="8205"/>
                </a:cubicBezTo>
                <a:cubicBezTo>
                  <a:pt x="8129" y="8205"/>
                  <a:pt x="9026" y="7664"/>
                  <a:pt x="9509" y="6839"/>
                </a:cubicBezTo>
                <a:cubicBezTo>
                  <a:pt x="9687" y="7165"/>
                  <a:pt x="10028" y="7381"/>
                  <a:pt x="10422" y="7381"/>
                </a:cubicBezTo>
                <a:cubicBezTo>
                  <a:pt x="10925" y="7381"/>
                  <a:pt x="11356" y="7010"/>
                  <a:pt x="11436" y="6528"/>
                </a:cubicBezTo>
                <a:cubicBezTo>
                  <a:pt x="11757" y="6669"/>
                  <a:pt x="12104" y="6750"/>
                  <a:pt x="12469" y="6750"/>
                </a:cubicBezTo>
                <a:cubicBezTo>
                  <a:pt x="13839" y="6750"/>
                  <a:pt x="14952" y="5631"/>
                  <a:pt x="14952" y="4259"/>
                </a:cubicBezTo>
                <a:cubicBezTo>
                  <a:pt x="14952" y="2886"/>
                  <a:pt x="13839" y="1774"/>
                  <a:pt x="12469" y="1774"/>
                </a:cubicBezTo>
                <a:cubicBezTo>
                  <a:pt x="12237" y="1774"/>
                  <a:pt x="12015" y="1804"/>
                  <a:pt x="11801" y="1863"/>
                </a:cubicBezTo>
                <a:cubicBezTo>
                  <a:pt x="11808" y="1825"/>
                  <a:pt x="11808" y="1790"/>
                  <a:pt x="11808" y="1752"/>
                </a:cubicBezTo>
                <a:cubicBezTo>
                  <a:pt x="11808" y="1174"/>
                  <a:pt x="11340" y="706"/>
                  <a:pt x="10769" y="706"/>
                </a:cubicBezTo>
                <a:cubicBezTo>
                  <a:pt x="10443" y="706"/>
                  <a:pt x="10146" y="862"/>
                  <a:pt x="9961" y="1099"/>
                </a:cubicBezTo>
                <a:cubicBezTo>
                  <a:pt x="9450" y="432"/>
                  <a:pt x="8642" y="1"/>
                  <a:pt x="7736" y="1"/>
                </a:cubicBezTo>
                <a:close/>
              </a:path>
            </a:pathLst>
          </a:custGeom>
          <a:solidFill>
            <a:srgbClr val="FFD5B1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40"/>
          <p:cNvSpPr/>
          <p:nvPr/>
        </p:nvSpPr>
        <p:spPr>
          <a:xfrm>
            <a:off x="8256275" y="2039674"/>
            <a:ext cx="1491312" cy="818346"/>
          </a:xfrm>
          <a:custGeom>
            <a:avLst/>
            <a:gdLst/>
            <a:ahLst/>
            <a:cxnLst/>
            <a:rect l="l" t="t" r="r" b="b"/>
            <a:pathLst>
              <a:path w="14952" h="8205" extrusionOk="0">
                <a:moveTo>
                  <a:pt x="7736" y="1"/>
                </a:moveTo>
                <a:cubicBezTo>
                  <a:pt x="6958" y="1"/>
                  <a:pt x="6253" y="321"/>
                  <a:pt x="5749" y="839"/>
                </a:cubicBezTo>
                <a:cubicBezTo>
                  <a:pt x="5586" y="750"/>
                  <a:pt x="5393" y="699"/>
                  <a:pt x="5192" y="699"/>
                </a:cubicBezTo>
                <a:cubicBezTo>
                  <a:pt x="4621" y="699"/>
                  <a:pt x="4139" y="1106"/>
                  <a:pt x="4028" y="1647"/>
                </a:cubicBezTo>
                <a:cubicBezTo>
                  <a:pt x="3605" y="1167"/>
                  <a:pt x="2990" y="870"/>
                  <a:pt x="2307" y="870"/>
                </a:cubicBezTo>
                <a:cubicBezTo>
                  <a:pt x="1033" y="870"/>
                  <a:pt x="0" y="1900"/>
                  <a:pt x="0" y="3169"/>
                </a:cubicBezTo>
                <a:cubicBezTo>
                  <a:pt x="0" y="3725"/>
                  <a:pt x="194" y="4228"/>
                  <a:pt x="520" y="4629"/>
                </a:cubicBezTo>
                <a:cubicBezTo>
                  <a:pt x="349" y="4823"/>
                  <a:pt x="253" y="5074"/>
                  <a:pt x="253" y="5350"/>
                </a:cubicBezTo>
                <a:cubicBezTo>
                  <a:pt x="253" y="5964"/>
                  <a:pt x="750" y="6462"/>
                  <a:pt x="1372" y="6462"/>
                </a:cubicBezTo>
                <a:cubicBezTo>
                  <a:pt x="1655" y="6462"/>
                  <a:pt x="1922" y="6357"/>
                  <a:pt x="2122" y="6172"/>
                </a:cubicBezTo>
                <a:cubicBezTo>
                  <a:pt x="2553" y="6535"/>
                  <a:pt x="3101" y="6750"/>
                  <a:pt x="3710" y="6750"/>
                </a:cubicBezTo>
                <a:cubicBezTo>
                  <a:pt x="4014" y="6750"/>
                  <a:pt x="4309" y="6692"/>
                  <a:pt x="4584" y="6587"/>
                </a:cubicBezTo>
                <a:cubicBezTo>
                  <a:pt x="5028" y="7544"/>
                  <a:pt x="5993" y="8205"/>
                  <a:pt x="7113" y="8205"/>
                </a:cubicBezTo>
                <a:cubicBezTo>
                  <a:pt x="8129" y="8205"/>
                  <a:pt x="9026" y="7664"/>
                  <a:pt x="9509" y="6839"/>
                </a:cubicBezTo>
                <a:cubicBezTo>
                  <a:pt x="9687" y="7165"/>
                  <a:pt x="10028" y="7381"/>
                  <a:pt x="10422" y="7381"/>
                </a:cubicBezTo>
                <a:cubicBezTo>
                  <a:pt x="10925" y="7381"/>
                  <a:pt x="11356" y="7010"/>
                  <a:pt x="11436" y="6528"/>
                </a:cubicBezTo>
                <a:cubicBezTo>
                  <a:pt x="11757" y="6669"/>
                  <a:pt x="12104" y="6750"/>
                  <a:pt x="12469" y="6750"/>
                </a:cubicBezTo>
                <a:cubicBezTo>
                  <a:pt x="13839" y="6750"/>
                  <a:pt x="14952" y="5631"/>
                  <a:pt x="14952" y="4259"/>
                </a:cubicBezTo>
                <a:cubicBezTo>
                  <a:pt x="14952" y="2886"/>
                  <a:pt x="13839" y="1774"/>
                  <a:pt x="12469" y="1774"/>
                </a:cubicBezTo>
                <a:cubicBezTo>
                  <a:pt x="12237" y="1774"/>
                  <a:pt x="12015" y="1804"/>
                  <a:pt x="11801" y="1863"/>
                </a:cubicBezTo>
                <a:cubicBezTo>
                  <a:pt x="11808" y="1825"/>
                  <a:pt x="11808" y="1790"/>
                  <a:pt x="11808" y="1752"/>
                </a:cubicBezTo>
                <a:cubicBezTo>
                  <a:pt x="11808" y="1174"/>
                  <a:pt x="11340" y="706"/>
                  <a:pt x="10769" y="706"/>
                </a:cubicBezTo>
                <a:cubicBezTo>
                  <a:pt x="10443" y="706"/>
                  <a:pt x="10146" y="862"/>
                  <a:pt x="9961" y="1099"/>
                </a:cubicBezTo>
                <a:cubicBezTo>
                  <a:pt x="9450" y="432"/>
                  <a:pt x="8642" y="1"/>
                  <a:pt x="7736" y="1"/>
                </a:cubicBezTo>
                <a:close/>
              </a:path>
            </a:pathLst>
          </a:custGeom>
          <a:solidFill>
            <a:srgbClr val="FFD5B1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2" name="Google Shape;992;p40"/>
          <p:cNvGrpSpPr/>
          <p:nvPr/>
        </p:nvGrpSpPr>
        <p:grpSpPr>
          <a:xfrm>
            <a:off x="7748488" y="4041340"/>
            <a:ext cx="1075963" cy="283729"/>
            <a:chOff x="6699675" y="3907353"/>
            <a:chExt cx="1075963" cy="283729"/>
          </a:xfrm>
        </p:grpSpPr>
        <p:sp>
          <p:nvSpPr>
            <p:cNvPr id="993" name="Google Shape;993;p40"/>
            <p:cNvSpPr/>
            <p:nvPr/>
          </p:nvSpPr>
          <p:spPr>
            <a:xfrm>
              <a:off x="6699675" y="3907353"/>
              <a:ext cx="745679" cy="283729"/>
            </a:xfrm>
            <a:custGeom>
              <a:avLst/>
              <a:gdLst/>
              <a:ahLst/>
              <a:cxnLst/>
              <a:rect l="l" t="t" r="r" b="b"/>
              <a:pathLst>
                <a:path w="117107" h="44559" extrusionOk="0">
                  <a:moveTo>
                    <a:pt x="61404" y="0"/>
                  </a:moveTo>
                  <a:cubicBezTo>
                    <a:pt x="50249" y="0"/>
                    <a:pt x="41010" y="8188"/>
                    <a:pt x="39378" y="18876"/>
                  </a:cubicBezTo>
                  <a:cubicBezTo>
                    <a:pt x="39210" y="18891"/>
                    <a:pt x="39026" y="18904"/>
                    <a:pt x="38846" y="18916"/>
                  </a:cubicBezTo>
                  <a:cubicBezTo>
                    <a:pt x="31563" y="19550"/>
                    <a:pt x="25826" y="24939"/>
                    <a:pt x="24439" y="31756"/>
                  </a:cubicBezTo>
                  <a:cubicBezTo>
                    <a:pt x="22821" y="31361"/>
                    <a:pt x="21145" y="31146"/>
                    <a:pt x="19428" y="31146"/>
                  </a:cubicBezTo>
                  <a:cubicBezTo>
                    <a:pt x="18835" y="31146"/>
                    <a:pt x="18237" y="31171"/>
                    <a:pt x="17635" y="31224"/>
                  </a:cubicBezTo>
                  <a:cubicBezTo>
                    <a:pt x="9423" y="31936"/>
                    <a:pt x="2749" y="37328"/>
                    <a:pt x="0" y="44546"/>
                  </a:cubicBezTo>
                  <a:lnTo>
                    <a:pt x="61289" y="44546"/>
                  </a:lnTo>
                  <a:cubicBezTo>
                    <a:pt x="61326" y="44546"/>
                    <a:pt x="61366" y="44558"/>
                    <a:pt x="61404" y="44558"/>
                  </a:cubicBezTo>
                  <a:cubicBezTo>
                    <a:pt x="61444" y="44558"/>
                    <a:pt x="61481" y="44546"/>
                    <a:pt x="61522" y="44546"/>
                  </a:cubicBezTo>
                  <a:lnTo>
                    <a:pt x="116445" y="44546"/>
                  </a:lnTo>
                  <a:cubicBezTo>
                    <a:pt x="116874" y="42602"/>
                    <a:pt x="117107" y="40565"/>
                    <a:pt x="117107" y="38482"/>
                  </a:cubicBezTo>
                  <a:cubicBezTo>
                    <a:pt x="117107" y="23089"/>
                    <a:pt x="104628" y="10623"/>
                    <a:pt x="89248" y="10623"/>
                  </a:cubicBezTo>
                  <a:cubicBezTo>
                    <a:pt x="86412" y="10623"/>
                    <a:pt x="83678" y="11052"/>
                    <a:pt x="81085" y="11842"/>
                  </a:cubicBezTo>
                  <a:cubicBezTo>
                    <a:pt x="77341" y="4792"/>
                    <a:pt x="69930" y="0"/>
                    <a:pt x="61404" y="0"/>
                  </a:cubicBezTo>
                  <a:close/>
                </a:path>
              </a:pathLst>
            </a:custGeom>
            <a:solidFill>
              <a:srgbClr val="BD3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7233821" y="3984889"/>
              <a:ext cx="541817" cy="206192"/>
            </a:xfrm>
            <a:custGeom>
              <a:avLst/>
              <a:gdLst/>
              <a:ahLst/>
              <a:cxnLst/>
              <a:rect l="l" t="t" r="r" b="b"/>
              <a:pathLst>
                <a:path w="85091" h="32382" extrusionOk="0">
                  <a:moveTo>
                    <a:pt x="44612" y="0"/>
                  </a:moveTo>
                  <a:cubicBezTo>
                    <a:pt x="36514" y="0"/>
                    <a:pt x="29803" y="5949"/>
                    <a:pt x="28609" y="13723"/>
                  </a:cubicBezTo>
                  <a:cubicBezTo>
                    <a:pt x="28482" y="13723"/>
                    <a:pt x="28351" y="13736"/>
                    <a:pt x="28221" y="13748"/>
                  </a:cubicBezTo>
                  <a:cubicBezTo>
                    <a:pt x="22934" y="14215"/>
                    <a:pt x="18764" y="18127"/>
                    <a:pt x="17753" y="23077"/>
                  </a:cubicBezTo>
                  <a:cubicBezTo>
                    <a:pt x="16574" y="22787"/>
                    <a:pt x="15352" y="22634"/>
                    <a:pt x="14104" y="22634"/>
                  </a:cubicBezTo>
                  <a:cubicBezTo>
                    <a:pt x="13677" y="22634"/>
                    <a:pt x="13248" y="22652"/>
                    <a:pt x="12815" y="22688"/>
                  </a:cubicBezTo>
                  <a:cubicBezTo>
                    <a:pt x="6842" y="23208"/>
                    <a:pt x="1997" y="27132"/>
                    <a:pt x="0" y="32381"/>
                  </a:cubicBezTo>
                  <a:lnTo>
                    <a:pt x="84611" y="32381"/>
                  </a:lnTo>
                  <a:cubicBezTo>
                    <a:pt x="84922" y="30954"/>
                    <a:pt x="85090" y="29477"/>
                    <a:pt x="85090" y="27962"/>
                  </a:cubicBezTo>
                  <a:cubicBezTo>
                    <a:pt x="85090" y="16780"/>
                    <a:pt x="76032" y="7725"/>
                    <a:pt x="64852" y="7725"/>
                  </a:cubicBezTo>
                  <a:cubicBezTo>
                    <a:pt x="62791" y="7725"/>
                    <a:pt x="60794" y="8036"/>
                    <a:pt x="58928" y="8605"/>
                  </a:cubicBezTo>
                  <a:lnTo>
                    <a:pt x="58916" y="8605"/>
                  </a:lnTo>
                  <a:cubicBezTo>
                    <a:pt x="56195" y="3486"/>
                    <a:pt x="50818" y="0"/>
                    <a:pt x="44612" y="0"/>
                  </a:cubicBezTo>
                  <a:close/>
                </a:path>
              </a:pathLst>
            </a:custGeom>
            <a:solidFill>
              <a:srgbClr val="943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5" name="Google Shape;995;p40"/>
          <p:cNvGrpSpPr/>
          <p:nvPr/>
        </p:nvGrpSpPr>
        <p:grpSpPr>
          <a:xfrm>
            <a:off x="193921" y="2939311"/>
            <a:ext cx="1042349" cy="1444710"/>
            <a:chOff x="-185050" y="2932400"/>
            <a:chExt cx="1235596" cy="1712553"/>
          </a:xfrm>
        </p:grpSpPr>
        <p:sp>
          <p:nvSpPr>
            <p:cNvPr id="996" name="Google Shape;996;p40"/>
            <p:cNvSpPr/>
            <p:nvPr/>
          </p:nvSpPr>
          <p:spPr>
            <a:xfrm>
              <a:off x="-185050" y="2932400"/>
              <a:ext cx="1235596" cy="1000530"/>
            </a:xfrm>
            <a:custGeom>
              <a:avLst/>
              <a:gdLst/>
              <a:ahLst/>
              <a:cxnLst/>
              <a:rect l="l" t="t" r="r" b="b"/>
              <a:pathLst>
                <a:path w="22266" h="18030" extrusionOk="0">
                  <a:moveTo>
                    <a:pt x="11132" y="10932"/>
                  </a:moveTo>
                  <a:cubicBezTo>
                    <a:pt x="11207" y="10940"/>
                    <a:pt x="11282" y="10947"/>
                    <a:pt x="11355" y="10954"/>
                  </a:cubicBezTo>
                  <a:lnTo>
                    <a:pt x="11355" y="10963"/>
                  </a:lnTo>
                  <a:cubicBezTo>
                    <a:pt x="11275" y="11014"/>
                    <a:pt x="11200" y="11066"/>
                    <a:pt x="11132" y="11125"/>
                  </a:cubicBezTo>
                  <a:cubicBezTo>
                    <a:pt x="11059" y="11066"/>
                    <a:pt x="10985" y="11014"/>
                    <a:pt x="10910" y="10963"/>
                  </a:cubicBezTo>
                  <a:lnTo>
                    <a:pt x="10910" y="10954"/>
                  </a:lnTo>
                  <a:cubicBezTo>
                    <a:pt x="10985" y="10947"/>
                    <a:pt x="11059" y="10940"/>
                    <a:pt x="11132" y="10932"/>
                  </a:cubicBezTo>
                  <a:close/>
                  <a:moveTo>
                    <a:pt x="8945" y="0"/>
                  </a:moveTo>
                  <a:cubicBezTo>
                    <a:pt x="8174" y="0"/>
                    <a:pt x="7537" y="586"/>
                    <a:pt x="7455" y="1342"/>
                  </a:cubicBezTo>
                  <a:cubicBezTo>
                    <a:pt x="6549" y="1485"/>
                    <a:pt x="5801" y="2092"/>
                    <a:pt x="5467" y="2923"/>
                  </a:cubicBezTo>
                  <a:cubicBezTo>
                    <a:pt x="5401" y="2909"/>
                    <a:pt x="5333" y="2892"/>
                    <a:pt x="5258" y="2892"/>
                  </a:cubicBezTo>
                  <a:cubicBezTo>
                    <a:pt x="4778" y="2892"/>
                    <a:pt x="4392" y="3286"/>
                    <a:pt x="4392" y="3768"/>
                  </a:cubicBezTo>
                  <a:cubicBezTo>
                    <a:pt x="4392" y="3887"/>
                    <a:pt x="4413" y="4005"/>
                    <a:pt x="4457" y="4110"/>
                  </a:cubicBezTo>
                  <a:cubicBezTo>
                    <a:pt x="2560" y="4607"/>
                    <a:pt x="1157" y="6326"/>
                    <a:pt x="1157" y="8382"/>
                  </a:cubicBezTo>
                  <a:cubicBezTo>
                    <a:pt x="1157" y="8773"/>
                    <a:pt x="1218" y="9160"/>
                    <a:pt x="1314" y="9516"/>
                  </a:cubicBezTo>
                  <a:cubicBezTo>
                    <a:pt x="535" y="9902"/>
                    <a:pt x="1" y="10703"/>
                    <a:pt x="1" y="11621"/>
                  </a:cubicBezTo>
                  <a:cubicBezTo>
                    <a:pt x="1" y="12808"/>
                    <a:pt x="876" y="13787"/>
                    <a:pt x="2010" y="13951"/>
                  </a:cubicBezTo>
                  <a:cubicBezTo>
                    <a:pt x="1989" y="14122"/>
                    <a:pt x="1966" y="14300"/>
                    <a:pt x="1966" y="14485"/>
                  </a:cubicBezTo>
                  <a:cubicBezTo>
                    <a:pt x="1966" y="16443"/>
                    <a:pt x="3560" y="18029"/>
                    <a:pt x="5518" y="18029"/>
                  </a:cubicBezTo>
                  <a:cubicBezTo>
                    <a:pt x="6809" y="18029"/>
                    <a:pt x="7944" y="17333"/>
                    <a:pt x="8560" y="16294"/>
                  </a:cubicBezTo>
                  <a:cubicBezTo>
                    <a:pt x="8715" y="16457"/>
                    <a:pt x="8938" y="16561"/>
                    <a:pt x="9183" y="16561"/>
                  </a:cubicBezTo>
                  <a:cubicBezTo>
                    <a:pt x="9664" y="16561"/>
                    <a:pt x="10057" y="16169"/>
                    <a:pt x="10057" y="15687"/>
                  </a:cubicBezTo>
                  <a:cubicBezTo>
                    <a:pt x="10057" y="15537"/>
                    <a:pt x="10013" y="15397"/>
                    <a:pt x="9947" y="15270"/>
                  </a:cubicBezTo>
                  <a:cubicBezTo>
                    <a:pt x="10399" y="15204"/>
                    <a:pt x="10799" y="15019"/>
                    <a:pt x="11132" y="14736"/>
                  </a:cubicBezTo>
                  <a:cubicBezTo>
                    <a:pt x="11460" y="15019"/>
                    <a:pt x="11867" y="15204"/>
                    <a:pt x="12319" y="15270"/>
                  </a:cubicBezTo>
                  <a:cubicBezTo>
                    <a:pt x="12245" y="15397"/>
                    <a:pt x="12209" y="15537"/>
                    <a:pt x="12209" y="15687"/>
                  </a:cubicBezTo>
                  <a:cubicBezTo>
                    <a:pt x="12209" y="16169"/>
                    <a:pt x="12594" y="16561"/>
                    <a:pt x="13076" y="16561"/>
                  </a:cubicBezTo>
                  <a:cubicBezTo>
                    <a:pt x="13322" y="16561"/>
                    <a:pt x="13544" y="16457"/>
                    <a:pt x="13706" y="16294"/>
                  </a:cubicBezTo>
                  <a:cubicBezTo>
                    <a:pt x="14322" y="17333"/>
                    <a:pt x="15449" y="18029"/>
                    <a:pt x="16748" y="18029"/>
                  </a:cubicBezTo>
                  <a:cubicBezTo>
                    <a:pt x="18706" y="18029"/>
                    <a:pt x="20292" y="16443"/>
                    <a:pt x="20292" y="14485"/>
                  </a:cubicBezTo>
                  <a:cubicBezTo>
                    <a:pt x="20292" y="14300"/>
                    <a:pt x="20278" y="14122"/>
                    <a:pt x="20247" y="13951"/>
                  </a:cubicBezTo>
                  <a:cubicBezTo>
                    <a:pt x="21390" y="13787"/>
                    <a:pt x="22266" y="12808"/>
                    <a:pt x="22266" y="11621"/>
                  </a:cubicBezTo>
                  <a:cubicBezTo>
                    <a:pt x="22266" y="10703"/>
                    <a:pt x="21732" y="9902"/>
                    <a:pt x="20952" y="9516"/>
                  </a:cubicBezTo>
                  <a:cubicBezTo>
                    <a:pt x="21048" y="9160"/>
                    <a:pt x="21109" y="8773"/>
                    <a:pt x="21109" y="8382"/>
                  </a:cubicBezTo>
                  <a:cubicBezTo>
                    <a:pt x="21109" y="6326"/>
                    <a:pt x="19706" y="4607"/>
                    <a:pt x="17807" y="4110"/>
                  </a:cubicBezTo>
                  <a:cubicBezTo>
                    <a:pt x="17852" y="4005"/>
                    <a:pt x="17875" y="3887"/>
                    <a:pt x="17875" y="3768"/>
                  </a:cubicBezTo>
                  <a:cubicBezTo>
                    <a:pt x="17875" y="3286"/>
                    <a:pt x="17481" y="2892"/>
                    <a:pt x="16999" y="2892"/>
                  </a:cubicBezTo>
                  <a:cubicBezTo>
                    <a:pt x="16933" y="2892"/>
                    <a:pt x="16865" y="2909"/>
                    <a:pt x="16800" y="2923"/>
                  </a:cubicBezTo>
                  <a:cubicBezTo>
                    <a:pt x="16465" y="2092"/>
                    <a:pt x="15716" y="1485"/>
                    <a:pt x="14804" y="1342"/>
                  </a:cubicBezTo>
                  <a:cubicBezTo>
                    <a:pt x="14730" y="586"/>
                    <a:pt x="14092" y="0"/>
                    <a:pt x="13322" y="0"/>
                  </a:cubicBezTo>
                  <a:cubicBezTo>
                    <a:pt x="12980" y="0"/>
                    <a:pt x="12668" y="112"/>
                    <a:pt x="12416" y="304"/>
                  </a:cubicBezTo>
                  <a:cubicBezTo>
                    <a:pt x="12327" y="260"/>
                    <a:pt x="12230" y="215"/>
                    <a:pt x="12134" y="178"/>
                  </a:cubicBezTo>
                  <a:cubicBezTo>
                    <a:pt x="12120" y="178"/>
                    <a:pt x="12111" y="171"/>
                    <a:pt x="12104" y="171"/>
                  </a:cubicBezTo>
                  <a:cubicBezTo>
                    <a:pt x="12015" y="141"/>
                    <a:pt x="11926" y="112"/>
                    <a:pt x="11837" y="89"/>
                  </a:cubicBezTo>
                  <a:cubicBezTo>
                    <a:pt x="11816" y="89"/>
                    <a:pt x="11800" y="82"/>
                    <a:pt x="11778" y="75"/>
                  </a:cubicBezTo>
                  <a:cubicBezTo>
                    <a:pt x="11697" y="61"/>
                    <a:pt x="11615" y="45"/>
                    <a:pt x="11526" y="30"/>
                  </a:cubicBezTo>
                  <a:cubicBezTo>
                    <a:pt x="11504" y="30"/>
                    <a:pt x="11481" y="23"/>
                    <a:pt x="11460" y="23"/>
                  </a:cubicBezTo>
                  <a:cubicBezTo>
                    <a:pt x="11348" y="7"/>
                    <a:pt x="11244" y="0"/>
                    <a:pt x="11132" y="0"/>
                  </a:cubicBezTo>
                  <a:cubicBezTo>
                    <a:pt x="11022" y="0"/>
                    <a:pt x="10910" y="7"/>
                    <a:pt x="10807" y="23"/>
                  </a:cubicBezTo>
                  <a:cubicBezTo>
                    <a:pt x="10785" y="23"/>
                    <a:pt x="10762" y="30"/>
                    <a:pt x="10741" y="30"/>
                  </a:cubicBezTo>
                  <a:cubicBezTo>
                    <a:pt x="10652" y="45"/>
                    <a:pt x="10570" y="61"/>
                    <a:pt x="10481" y="75"/>
                  </a:cubicBezTo>
                  <a:cubicBezTo>
                    <a:pt x="10465" y="82"/>
                    <a:pt x="10443" y="89"/>
                    <a:pt x="10429" y="89"/>
                  </a:cubicBezTo>
                  <a:cubicBezTo>
                    <a:pt x="10340" y="112"/>
                    <a:pt x="10251" y="141"/>
                    <a:pt x="10162" y="171"/>
                  </a:cubicBezTo>
                  <a:cubicBezTo>
                    <a:pt x="10153" y="171"/>
                    <a:pt x="10139" y="178"/>
                    <a:pt x="10132" y="178"/>
                  </a:cubicBezTo>
                  <a:cubicBezTo>
                    <a:pt x="10036" y="215"/>
                    <a:pt x="9940" y="260"/>
                    <a:pt x="9851" y="304"/>
                  </a:cubicBezTo>
                  <a:cubicBezTo>
                    <a:pt x="9598" y="112"/>
                    <a:pt x="9286" y="0"/>
                    <a:pt x="89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-91212" y="3174347"/>
              <a:ext cx="998920" cy="1470607"/>
            </a:xfrm>
            <a:custGeom>
              <a:avLst/>
              <a:gdLst/>
              <a:ahLst/>
              <a:cxnLst/>
              <a:rect l="l" t="t" r="r" b="b"/>
              <a:pathLst>
                <a:path w="18001" h="26501" extrusionOk="0">
                  <a:moveTo>
                    <a:pt x="10385" y="1"/>
                  </a:moveTo>
                  <a:cubicBezTo>
                    <a:pt x="10385" y="1"/>
                    <a:pt x="10169" y="1743"/>
                    <a:pt x="10214" y="2270"/>
                  </a:cubicBezTo>
                  <a:cubicBezTo>
                    <a:pt x="10251" y="2790"/>
                    <a:pt x="9530" y="3954"/>
                    <a:pt x="9249" y="3992"/>
                  </a:cubicBezTo>
                  <a:cubicBezTo>
                    <a:pt x="9242" y="3993"/>
                    <a:pt x="9234" y="3993"/>
                    <a:pt x="9226" y="3993"/>
                  </a:cubicBezTo>
                  <a:cubicBezTo>
                    <a:pt x="8953" y="3993"/>
                    <a:pt x="8685" y="3344"/>
                    <a:pt x="8685" y="2954"/>
                  </a:cubicBezTo>
                  <a:cubicBezTo>
                    <a:pt x="8685" y="2544"/>
                    <a:pt x="8366" y="1388"/>
                    <a:pt x="8366" y="1388"/>
                  </a:cubicBezTo>
                  <a:lnTo>
                    <a:pt x="8366" y="1388"/>
                  </a:lnTo>
                  <a:cubicBezTo>
                    <a:pt x="8366" y="1388"/>
                    <a:pt x="8003" y="2589"/>
                    <a:pt x="8530" y="4228"/>
                  </a:cubicBezTo>
                  <a:cubicBezTo>
                    <a:pt x="8685" y="4725"/>
                    <a:pt x="8760" y="5912"/>
                    <a:pt x="8790" y="7350"/>
                  </a:cubicBezTo>
                  <a:lnTo>
                    <a:pt x="6342" y="6921"/>
                  </a:lnTo>
                  <a:lnTo>
                    <a:pt x="5703" y="4591"/>
                  </a:lnTo>
                  <a:lnTo>
                    <a:pt x="5689" y="4556"/>
                  </a:lnTo>
                  <a:cubicBezTo>
                    <a:pt x="5689" y="4533"/>
                    <a:pt x="5675" y="4511"/>
                    <a:pt x="5659" y="4488"/>
                  </a:cubicBezTo>
                  <a:lnTo>
                    <a:pt x="4162" y="2486"/>
                  </a:lnTo>
                  <a:lnTo>
                    <a:pt x="4562" y="809"/>
                  </a:lnTo>
                  <a:lnTo>
                    <a:pt x="4562" y="809"/>
                  </a:lnTo>
                  <a:lnTo>
                    <a:pt x="3916" y="2479"/>
                  </a:lnTo>
                  <a:cubicBezTo>
                    <a:pt x="3909" y="2509"/>
                    <a:pt x="3909" y="2537"/>
                    <a:pt x="3923" y="2560"/>
                  </a:cubicBezTo>
                  <a:lnTo>
                    <a:pt x="3932" y="2575"/>
                  </a:lnTo>
                  <a:lnTo>
                    <a:pt x="5148" y="4741"/>
                  </a:lnTo>
                  <a:lnTo>
                    <a:pt x="5169" y="4933"/>
                  </a:lnTo>
                  <a:lnTo>
                    <a:pt x="4110" y="4437"/>
                  </a:lnTo>
                  <a:lnTo>
                    <a:pt x="4066" y="4413"/>
                  </a:lnTo>
                  <a:cubicBezTo>
                    <a:pt x="4033" y="4399"/>
                    <a:pt x="3997" y="4392"/>
                    <a:pt x="3960" y="4392"/>
                  </a:cubicBezTo>
                  <a:cubicBezTo>
                    <a:pt x="3904" y="4392"/>
                    <a:pt x="3847" y="4408"/>
                    <a:pt x="3799" y="4444"/>
                  </a:cubicBezTo>
                  <a:lnTo>
                    <a:pt x="3471" y="4680"/>
                  </a:lnTo>
                  <a:lnTo>
                    <a:pt x="2382" y="3465"/>
                  </a:lnTo>
                  <a:lnTo>
                    <a:pt x="2759" y="2130"/>
                  </a:lnTo>
                  <a:lnTo>
                    <a:pt x="2115" y="3450"/>
                  </a:lnTo>
                  <a:cubicBezTo>
                    <a:pt x="2092" y="3479"/>
                    <a:pt x="2092" y="3523"/>
                    <a:pt x="2122" y="3561"/>
                  </a:cubicBezTo>
                  <a:lnTo>
                    <a:pt x="2129" y="3577"/>
                  </a:lnTo>
                  <a:lnTo>
                    <a:pt x="3227" y="5186"/>
                  </a:lnTo>
                  <a:cubicBezTo>
                    <a:pt x="3277" y="5256"/>
                    <a:pt x="3354" y="5296"/>
                    <a:pt x="3432" y="5296"/>
                  </a:cubicBezTo>
                  <a:cubicBezTo>
                    <a:pt x="3468" y="5296"/>
                    <a:pt x="3505" y="5287"/>
                    <a:pt x="3539" y="5268"/>
                  </a:cubicBezTo>
                  <a:lnTo>
                    <a:pt x="3567" y="5245"/>
                  </a:lnTo>
                  <a:lnTo>
                    <a:pt x="3939" y="5045"/>
                  </a:lnTo>
                  <a:lnTo>
                    <a:pt x="5326" y="6046"/>
                  </a:lnTo>
                  <a:lnTo>
                    <a:pt x="5511" y="7425"/>
                  </a:lnTo>
                  <a:cubicBezTo>
                    <a:pt x="5534" y="7582"/>
                    <a:pt x="5645" y="7715"/>
                    <a:pt x="5801" y="7767"/>
                  </a:cubicBezTo>
                  <a:lnTo>
                    <a:pt x="5860" y="7788"/>
                  </a:lnTo>
                  <a:lnTo>
                    <a:pt x="8797" y="8715"/>
                  </a:lnTo>
                  <a:cubicBezTo>
                    <a:pt x="8797" y="9205"/>
                    <a:pt x="8797" y="9709"/>
                    <a:pt x="8783" y="10221"/>
                  </a:cubicBezTo>
                  <a:lnTo>
                    <a:pt x="6832" y="11622"/>
                  </a:lnTo>
                  <a:lnTo>
                    <a:pt x="3954" y="11355"/>
                  </a:lnTo>
                  <a:lnTo>
                    <a:pt x="1996" y="10273"/>
                  </a:lnTo>
                  <a:lnTo>
                    <a:pt x="2026" y="7973"/>
                  </a:lnTo>
                  <a:lnTo>
                    <a:pt x="2471" y="5823"/>
                  </a:lnTo>
                  <a:lnTo>
                    <a:pt x="1804" y="7715"/>
                  </a:lnTo>
                  <a:lnTo>
                    <a:pt x="312" y="7737"/>
                  </a:lnTo>
                  <a:lnTo>
                    <a:pt x="602" y="5481"/>
                  </a:lnTo>
                  <a:lnTo>
                    <a:pt x="602" y="5481"/>
                  </a:lnTo>
                  <a:lnTo>
                    <a:pt x="8" y="7856"/>
                  </a:lnTo>
                  <a:lnTo>
                    <a:pt x="8" y="7877"/>
                  </a:lnTo>
                  <a:cubicBezTo>
                    <a:pt x="0" y="7952"/>
                    <a:pt x="52" y="8011"/>
                    <a:pt x="127" y="8018"/>
                  </a:cubicBezTo>
                  <a:lnTo>
                    <a:pt x="141" y="8027"/>
                  </a:lnTo>
                  <a:lnTo>
                    <a:pt x="1691" y="8174"/>
                  </a:lnTo>
                  <a:lnTo>
                    <a:pt x="1373" y="10430"/>
                  </a:lnTo>
                  <a:cubicBezTo>
                    <a:pt x="1359" y="10526"/>
                    <a:pt x="1396" y="10629"/>
                    <a:pt x="1485" y="10697"/>
                  </a:cubicBezTo>
                  <a:lnTo>
                    <a:pt x="1513" y="10718"/>
                  </a:lnTo>
                  <a:lnTo>
                    <a:pt x="3553" y="12209"/>
                  </a:lnTo>
                  <a:cubicBezTo>
                    <a:pt x="3583" y="12231"/>
                    <a:pt x="3621" y="12254"/>
                    <a:pt x="3656" y="12261"/>
                  </a:cubicBezTo>
                  <a:lnTo>
                    <a:pt x="3731" y="12275"/>
                  </a:lnTo>
                  <a:lnTo>
                    <a:pt x="6914" y="13114"/>
                  </a:lnTo>
                  <a:cubicBezTo>
                    <a:pt x="6961" y="13124"/>
                    <a:pt x="7010" y="13130"/>
                    <a:pt x="7059" y="13130"/>
                  </a:cubicBezTo>
                  <a:cubicBezTo>
                    <a:pt x="7147" y="13130"/>
                    <a:pt x="7236" y="13112"/>
                    <a:pt x="7321" y="13069"/>
                  </a:cubicBezTo>
                  <a:lnTo>
                    <a:pt x="7425" y="13010"/>
                  </a:lnTo>
                  <a:lnTo>
                    <a:pt x="8722" y="12350"/>
                  </a:lnTo>
                  <a:lnTo>
                    <a:pt x="8722" y="12350"/>
                  </a:lnTo>
                  <a:cubicBezTo>
                    <a:pt x="8649" y="14271"/>
                    <a:pt x="8523" y="15903"/>
                    <a:pt x="8404" y="16399"/>
                  </a:cubicBezTo>
                  <a:cubicBezTo>
                    <a:pt x="8085" y="17727"/>
                    <a:pt x="7839" y="25135"/>
                    <a:pt x="7839" y="25135"/>
                  </a:cubicBezTo>
                  <a:lnTo>
                    <a:pt x="7038" y="25936"/>
                  </a:lnTo>
                  <a:lnTo>
                    <a:pt x="8722" y="25662"/>
                  </a:lnTo>
                  <a:lnTo>
                    <a:pt x="8441" y="26501"/>
                  </a:lnTo>
                  <a:lnTo>
                    <a:pt x="10429" y="25817"/>
                  </a:lnTo>
                  <a:cubicBezTo>
                    <a:pt x="10804" y="26110"/>
                    <a:pt x="11625" y="26139"/>
                    <a:pt x="11933" y="26139"/>
                  </a:cubicBezTo>
                  <a:cubicBezTo>
                    <a:pt x="12008" y="26139"/>
                    <a:pt x="12052" y="26137"/>
                    <a:pt x="12052" y="26137"/>
                  </a:cubicBezTo>
                  <a:lnTo>
                    <a:pt x="11444" y="25299"/>
                  </a:lnTo>
                  <a:cubicBezTo>
                    <a:pt x="11444" y="20226"/>
                    <a:pt x="11097" y="14849"/>
                    <a:pt x="10806" y="11259"/>
                  </a:cubicBezTo>
                  <a:lnTo>
                    <a:pt x="13617" y="11015"/>
                  </a:lnTo>
                  <a:lnTo>
                    <a:pt x="13736" y="11008"/>
                  </a:lnTo>
                  <a:cubicBezTo>
                    <a:pt x="13907" y="10985"/>
                    <a:pt x="14069" y="10889"/>
                    <a:pt x="14158" y="10718"/>
                  </a:cubicBezTo>
                  <a:lnTo>
                    <a:pt x="15479" y="8212"/>
                  </a:lnTo>
                  <a:lnTo>
                    <a:pt x="16725" y="7306"/>
                  </a:lnTo>
                  <a:lnTo>
                    <a:pt x="17830" y="7270"/>
                  </a:lnTo>
                  <a:lnTo>
                    <a:pt x="17882" y="7270"/>
                  </a:lnTo>
                  <a:cubicBezTo>
                    <a:pt x="17957" y="7247"/>
                    <a:pt x="18001" y="7181"/>
                    <a:pt x="17985" y="7106"/>
                  </a:cubicBezTo>
                  <a:lnTo>
                    <a:pt x="17549" y="5268"/>
                  </a:lnTo>
                  <a:lnTo>
                    <a:pt x="17682" y="6959"/>
                  </a:lnTo>
                  <a:lnTo>
                    <a:pt x="16844" y="6854"/>
                  </a:lnTo>
                  <a:lnTo>
                    <a:pt x="16331" y="4289"/>
                  </a:lnTo>
                  <a:lnTo>
                    <a:pt x="16399" y="6921"/>
                  </a:lnTo>
                  <a:lnTo>
                    <a:pt x="14975" y="7617"/>
                  </a:lnTo>
                  <a:cubicBezTo>
                    <a:pt x="14945" y="7640"/>
                    <a:pt x="14915" y="7662"/>
                    <a:pt x="14893" y="7692"/>
                  </a:cubicBezTo>
                  <a:lnTo>
                    <a:pt x="14849" y="7744"/>
                  </a:lnTo>
                  <a:lnTo>
                    <a:pt x="14664" y="7989"/>
                  </a:lnTo>
                  <a:lnTo>
                    <a:pt x="13106" y="7217"/>
                  </a:lnTo>
                  <a:lnTo>
                    <a:pt x="13551" y="5675"/>
                  </a:lnTo>
                  <a:lnTo>
                    <a:pt x="12661" y="7247"/>
                  </a:lnTo>
                  <a:cubicBezTo>
                    <a:pt x="12617" y="7322"/>
                    <a:pt x="12631" y="7418"/>
                    <a:pt x="12699" y="7477"/>
                  </a:cubicBezTo>
                  <a:lnTo>
                    <a:pt x="12743" y="7507"/>
                  </a:lnTo>
                  <a:lnTo>
                    <a:pt x="14137" y="8664"/>
                  </a:lnTo>
                  <a:lnTo>
                    <a:pt x="13329" y="9709"/>
                  </a:lnTo>
                  <a:lnTo>
                    <a:pt x="10659" y="9479"/>
                  </a:lnTo>
                  <a:cubicBezTo>
                    <a:pt x="10570" y="8434"/>
                    <a:pt x="10495" y="7678"/>
                    <a:pt x="10458" y="7315"/>
                  </a:cubicBezTo>
                  <a:cubicBezTo>
                    <a:pt x="10317" y="5802"/>
                    <a:pt x="10636" y="3472"/>
                    <a:pt x="10851" y="2530"/>
                  </a:cubicBezTo>
                  <a:cubicBezTo>
                    <a:pt x="11066" y="1596"/>
                    <a:pt x="10385" y="1"/>
                    <a:pt x="10385" y="1"/>
                  </a:cubicBezTo>
                  <a:close/>
                </a:path>
              </a:pathLst>
            </a:custGeom>
            <a:solidFill>
              <a:srgbClr val="774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96A1F6"/>
            </a:gs>
            <a:gs pos="100000">
              <a:srgbClr val="FFD5B1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ira Condensed ExtraBold"/>
              <a:buNone/>
              <a:defRPr sz="4000">
                <a:solidFill>
                  <a:schemeClr val="dk1"/>
                </a:solidFill>
                <a:latin typeface="Saira Condensed ExtraBold"/>
                <a:ea typeface="Saira Condensed ExtraBold"/>
                <a:cs typeface="Saira Condensed ExtraBold"/>
                <a:sym typeface="Saira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ira Condensed ExtraBold"/>
              <a:buNone/>
              <a:defRPr sz="4000">
                <a:solidFill>
                  <a:schemeClr val="dk1"/>
                </a:solidFill>
                <a:latin typeface="Saira Condensed ExtraBold"/>
                <a:ea typeface="Saira Condensed ExtraBold"/>
                <a:cs typeface="Saira Condensed ExtraBold"/>
                <a:sym typeface="Saira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ira Condensed ExtraBold"/>
              <a:buNone/>
              <a:defRPr sz="4000">
                <a:solidFill>
                  <a:schemeClr val="dk1"/>
                </a:solidFill>
                <a:latin typeface="Saira Condensed ExtraBold"/>
                <a:ea typeface="Saira Condensed ExtraBold"/>
                <a:cs typeface="Saira Condensed ExtraBold"/>
                <a:sym typeface="Saira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ira Condensed ExtraBold"/>
              <a:buNone/>
              <a:defRPr sz="4000">
                <a:solidFill>
                  <a:schemeClr val="dk1"/>
                </a:solidFill>
                <a:latin typeface="Saira Condensed ExtraBold"/>
                <a:ea typeface="Saira Condensed ExtraBold"/>
                <a:cs typeface="Saira Condensed ExtraBold"/>
                <a:sym typeface="Saira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ira Condensed ExtraBold"/>
              <a:buNone/>
              <a:defRPr sz="4000">
                <a:solidFill>
                  <a:schemeClr val="dk1"/>
                </a:solidFill>
                <a:latin typeface="Saira Condensed ExtraBold"/>
                <a:ea typeface="Saira Condensed ExtraBold"/>
                <a:cs typeface="Saira Condensed ExtraBold"/>
                <a:sym typeface="Saira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ira Condensed ExtraBold"/>
              <a:buNone/>
              <a:defRPr sz="4000">
                <a:solidFill>
                  <a:schemeClr val="dk1"/>
                </a:solidFill>
                <a:latin typeface="Saira Condensed ExtraBold"/>
                <a:ea typeface="Saira Condensed ExtraBold"/>
                <a:cs typeface="Saira Condensed ExtraBold"/>
                <a:sym typeface="Saira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ira Condensed ExtraBold"/>
              <a:buNone/>
              <a:defRPr sz="4000">
                <a:solidFill>
                  <a:schemeClr val="dk1"/>
                </a:solidFill>
                <a:latin typeface="Saira Condensed ExtraBold"/>
                <a:ea typeface="Saira Condensed ExtraBold"/>
                <a:cs typeface="Saira Condensed ExtraBold"/>
                <a:sym typeface="Saira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ira Condensed ExtraBold"/>
              <a:buNone/>
              <a:defRPr sz="4000">
                <a:solidFill>
                  <a:schemeClr val="dk1"/>
                </a:solidFill>
                <a:latin typeface="Saira Condensed ExtraBold"/>
                <a:ea typeface="Saira Condensed ExtraBold"/>
                <a:cs typeface="Saira Condensed ExtraBold"/>
                <a:sym typeface="Saira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ira Condensed ExtraBold"/>
              <a:buNone/>
              <a:defRPr sz="4000">
                <a:solidFill>
                  <a:schemeClr val="dk1"/>
                </a:solidFill>
                <a:latin typeface="Saira Condensed ExtraBold"/>
                <a:ea typeface="Saira Condensed ExtraBold"/>
                <a:cs typeface="Saira Condensed ExtraBold"/>
                <a:sym typeface="Saira Condense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○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■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○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■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○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■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73" r:id="rId4"/>
    <p:sldLayoutId id="2147483674" r:id="rId5"/>
    <p:sldLayoutId id="2147483678" r:id="rId6"/>
    <p:sldLayoutId id="2147483685" r:id="rId7"/>
    <p:sldLayoutId id="214748368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6A1F6"/>
            </a:gs>
            <a:gs pos="100000">
              <a:srgbClr val="FFD5B1"/>
            </a:gs>
          </a:gsLst>
          <a:lin ang="5400012" scaled="0"/>
        </a:gradFill>
        <a:effectLst/>
      </p:bgPr>
    </p:bg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44"/>
          <p:cNvSpPr/>
          <p:nvPr/>
        </p:nvSpPr>
        <p:spPr>
          <a:xfrm>
            <a:off x="4023875" y="2980075"/>
            <a:ext cx="3101506" cy="802327"/>
          </a:xfrm>
          <a:custGeom>
            <a:avLst/>
            <a:gdLst/>
            <a:ahLst/>
            <a:cxnLst/>
            <a:rect l="l" t="t" r="r" b="b"/>
            <a:pathLst>
              <a:path w="8907" h="5779" extrusionOk="0">
                <a:moveTo>
                  <a:pt x="0" y="1"/>
                </a:moveTo>
                <a:lnTo>
                  <a:pt x="223" y="3221"/>
                </a:lnTo>
                <a:lnTo>
                  <a:pt x="223" y="3301"/>
                </a:lnTo>
                <a:lnTo>
                  <a:pt x="244" y="3561"/>
                </a:lnTo>
                <a:lnTo>
                  <a:pt x="274" y="4022"/>
                </a:lnTo>
                <a:lnTo>
                  <a:pt x="312" y="4563"/>
                </a:lnTo>
                <a:lnTo>
                  <a:pt x="392" y="5779"/>
                </a:lnTo>
                <a:lnTo>
                  <a:pt x="8907" y="5779"/>
                </a:lnTo>
                <a:lnTo>
                  <a:pt x="8750" y="3450"/>
                </a:lnTo>
                <a:lnTo>
                  <a:pt x="8729" y="3109"/>
                </a:lnTo>
                <a:lnTo>
                  <a:pt x="8713" y="2938"/>
                </a:lnTo>
                <a:lnTo>
                  <a:pt x="8713" y="2886"/>
                </a:lnTo>
                <a:lnTo>
                  <a:pt x="8617" y="1558"/>
                </a:lnTo>
                <a:lnTo>
                  <a:pt x="8558" y="587"/>
                </a:lnTo>
                <a:lnTo>
                  <a:pt x="8551" y="542"/>
                </a:lnTo>
                <a:lnTo>
                  <a:pt x="8521" y="97"/>
                </a:lnTo>
                <a:lnTo>
                  <a:pt x="8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44"/>
          <p:cNvSpPr txBox="1">
            <a:spLocks noGrp="1"/>
          </p:cNvSpPr>
          <p:nvPr>
            <p:ph type="ctrTitle"/>
          </p:nvPr>
        </p:nvSpPr>
        <p:spPr>
          <a:xfrm>
            <a:off x="2902675" y="535000"/>
            <a:ext cx="5343900" cy="21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5900" dirty="0"/>
              <a:t>A3. Causas de fondo</a:t>
            </a:r>
            <a:endParaRPr lang="es-MX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/>
              <a:t>Emi Hernández Valdés</a:t>
            </a:r>
          </a:p>
        </p:txBody>
      </p:sp>
      <p:sp>
        <p:nvSpPr>
          <p:cNvPr id="1010" name="Google Shape;1010;p44"/>
          <p:cNvSpPr txBox="1">
            <a:spLocks noGrp="1"/>
          </p:cNvSpPr>
          <p:nvPr>
            <p:ph type="subTitle" idx="1"/>
          </p:nvPr>
        </p:nvSpPr>
        <p:spPr>
          <a:xfrm>
            <a:off x="4255225" y="3029038"/>
            <a:ext cx="2638800" cy="7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Laboratorio de Geografía Aplicada V</a:t>
            </a:r>
            <a:endParaRPr dirty="0"/>
          </a:p>
        </p:txBody>
      </p:sp>
      <p:grpSp>
        <p:nvGrpSpPr>
          <p:cNvPr id="1011" name="Google Shape;1011;p44"/>
          <p:cNvGrpSpPr/>
          <p:nvPr/>
        </p:nvGrpSpPr>
        <p:grpSpPr>
          <a:xfrm>
            <a:off x="7579260" y="2574774"/>
            <a:ext cx="1249940" cy="1664898"/>
            <a:chOff x="7803935" y="2574774"/>
            <a:chExt cx="1249940" cy="1664898"/>
          </a:xfrm>
        </p:grpSpPr>
        <p:sp>
          <p:nvSpPr>
            <p:cNvPr id="1012" name="Google Shape;1012;p44"/>
            <p:cNvSpPr/>
            <p:nvPr/>
          </p:nvSpPr>
          <p:spPr>
            <a:xfrm flipH="1">
              <a:off x="8624335" y="4102939"/>
              <a:ext cx="378918" cy="136734"/>
            </a:xfrm>
            <a:custGeom>
              <a:avLst/>
              <a:gdLst/>
              <a:ahLst/>
              <a:cxnLst/>
              <a:rect l="l" t="t" r="r" b="b"/>
              <a:pathLst>
                <a:path w="6662" h="2404" extrusionOk="0">
                  <a:moveTo>
                    <a:pt x="4680" y="1"/>
                  </a:moveTo>
                  <a:lnTo>
                    <a:pt x="2537" y="326"/>
                  </a:lnTo>
                  <a:lnTo>
                    <a:pt x="3123" y="572"/>
                  </a:lnTo>
                  <a:lnTo>
                    <a:pt x="757" y="1031"/>
                  </a:lnTo>
                  <a:lnTo>
                    <a:pt x="1773" y="1425"/>
                  </a:lnTo>
                  <a:lnTo>
                    <a:pt x="1" y="1870"/>
                  </a:lnTo>
                  <a:lnTo>
                    <a:pt x="1804" y="2055"/>
                  </a:lnTo>
                  <a:lnTo>
                    <a:pt x="1017" y="2210"/>
                  </a:lnTo>
                  <a:lnTo>
                    <a:pt x="4176" y="2404"/>
                  </a:lnTo>
                  <a:lnTo>
                    <a:pt x="6661" y="1743"/>
                  </a:lnTo>
                  <a:lnTo>
                    <a:pt x="6497" y="62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4C1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4"/>
            <p:cNvSpPr/>
            <p:nvPr/>
          </p:nvSpPr>
          <p:spPr>
            <a:xfrm flipH="1">
              <a:off x="7803935" y="2574774"/>
              <a:ext cx="1249940" cy="1078625"/>
            </a:xfrm>
            <a:custGeom>
              <a:avLst/>
              <a:gdLst/>
              <a:ahLst/>
              <a:cxnLst/>
              <a:rect l="l" t="t" r="r" b="b"/>
              <a:pathLst>
                <a:path w="21976" h="18964" extrusionOk="0">
                  <a:moveTo>
                    <a:pt x="11240" y="0"/>
                  </a:moveTo>
                  <a:cubicBezTo>
                    <a:pt x="10697" y="0"/>
                    <a:pt x="10188" y="320"/>
                    <a:pt x="9961" y="829"/>
                  </a:cubicBezTo>
                  <a:cubicBezTo>
                    <a:pt x="9835" y="809"/>
                    <a:pt x="9709" y="799"/>
                    <a:pt x="9585" y="799"/>
                  </a:cubicBezTo>
                  <a:cubicBezTo>
                    <a:pt x="8871" y="799"/>
                    <a:pt x="8191" y="1116"/>
                    <a:pt x="7736" y="1659"/>
                  </a:cubicBezTo>
                  <a:cubicBezTo>
                    <a:pt x="7678" y="1621"/>
                    <a:pt x="7624" y="1593"/>
                    <a:pt x="7558" y="1577"/>
                  </a:cubicBezTo>
                  <a:cubicBezTo>
                    <a:pt x="7473" y="1549"/>
                    <a:pt x="7386" y="1535"/>
                    <a:pt x="7301" y="1535"/>
                  </a:cubicBezTo>
                  <a:cubicBezTo>
                    <a:pt x="6957" y="1535"/>
                    <a:pt x="6640" y="1751"/>
                    <a:pt x="6528" y="2096"/>
                  </a:cubicBezTo>
                  <a:cubicBezTo>
                    <a:pt x="6497" y="2209"/>
                    <a:pt x="6483" y="2312"/>
                    <a:pt x="6490" y="2422"/>
                  </a:cubicBezTo>
                  <a:cubicBezTo>
                    <a:pt x="6408" y="2417"/>
                    <a:pt x="6326" y="2415"/>
                    <a:pt x="6243" y="2415"/>
                  </a:cubicBezTo>
                  <a:cubicBezTo>
                    <a:pt x="4504" y="2415"/>
                    <a:pt x="2889" y="3521"/>
                    <a:pt x="2315" y="5263"/>
                  </a:cubicBezTo>
                  <a:cubicBezTo>
                    <a:pt x="2204" y="5619"/>
                    <a:pt x="2144" y="5968"/>
                    <a:pt x="2122" y="6324"/>
                  </a:cubicBezTo>
                  <a:cubicBezTo>
                    <a:pt x="1321" y="6436"/>
                    <a:pt x="609" y="6991"/>
                    <a:pt x="342" y="7815"/>
                  </a:cubicBezTo>
                  <a:cubicBezTo>
                    <a:pt x="1" y="8867"/>
                    <a:pt x="497" y="9987"/>
                    <a:pt x="1462" y="10462"/>
                  </a:cubicBezTo>
                  <a:cubicBezTo>
                    <a:pt x="1387" y="10610"/>
                    <a:pt x="1321" y="10766"/>
                    <a:pt x="1270" y="10930"/>
                  </a:cubicBezTo>
                  <a:cubicBezTo>
                    <a:pt x="698" y="12673"/>
                    <a:pt x="1654" y="14542"/>
                    <a:pt x="3390" y="15113"/>
                  </a:cubicBezTo>
                  <a:cubicBezTo>
                    <a:pt x="3731" y="15224"/>
                    <a:pt x="4076" y="15277"/>
                    <a:pt x="4415" y="15277"/>
                  </a:cubicBezTo>
                  <a:cubicBezTo>
                    <a:pt x="5228" y="15277"/>
                    <a:pt x="6007" y="14975"/>
                    <a:pt x="6610" y="14453"/>
                  </a:cubicBezTo>
                  <a:cubicBezTo>
                    <a:pt x="6699" y="14645"/>
                    <a:pt x="6868" y="14802"/>
                    <a:pt x="7083" y="14867"/>
                  </a:cubicBezTo>
                  <a:cubicBezTo>
                    <a:pt x="7169" y="14895"/>
                    <a:pt x="7256" y="14909"/>
                    <a:pt x="7341" y="14909"/>
                  </a:cubicBezTo>
                  <a:cubicBezTo>
                    <a:pt x="7684" y="14909"/>
                    <a:pt x="8001" y="14693"/>
                    <a:pt x="8114" y="14348"/>
                  </a:cubicBezTo>
                  <a:cubicBezTo>
                    <a:pt x="8158" y="14214"/>
                    <a:pt x="8158" y="14074"/>
                    <a:pt x="8137" y="13940"/>
                  </a:cubicBezTo>
                  <a:lnTo>
                    <a:pt x="8137" y="13940"/>
                  </a:lnTo>
                  <a:cubicBezTo>
                    <a:pt x="8267" y="13964"/>
                    <a:pt x="8397" y="13976"/>
                    <a:pt x="8526" y="13976"/>
                  </a:cubicBezTo>
                  <a:cubicBezTo>
                    <a:pt x="9241" y="13976"/>
                    <a:pt x="9916" y="13619"/>
                    <a:pt x="10324" y="13036"/>
                  </a:cubicBezTo>
                  <a:lnTo>
                    <a:pt x="10324" y="13036"/>
                  </a:lnTo>
                  <a:cubicBezTo>
                    <a:pt x="10310" y="13881"/>
                    <a:pt x="10784" y="14682"/>
                    <a:pt x="11563" y="15060"/>
                  </a:cubicBezTo>
                  <a:cubicBezTo>
                    <a:pt x="11467" y="15149"/>
                    <a:pt x="11385" y="15261"/>
                    <a:pt x="11341" y="15401"/>
                  </a:cubicBezTo>
                  <a:cubicBezTo>
                    <a:pt x="11200" y="15832"/>
                    <a:pt x="11437" y="16291"/>
                    <a:pt x="11868" y="16432"/>
                  </a:cubicBezTo>
                  <a:cubicBezTo>
                    <a:pt x="11950" y="16458"/>
                    <a:pt x="12034" y="16470"/>
                    <a:pt x="12117" y="16470"/>
                  </a:cubicBezTo>
                  <a:cubicBezTo>
                    <a:pt x="12251" y="16470"/>
                    <a:pt x="12383" y="16437"/>
                    <a:pt x="12498" y="16373"/>
                  </a:cubicBezTo>
                  <a:cubicBezTo>
                    <a:pt x="12750" y="17479"/>
                    <a:pt x="13551" y="18427"/>
                    <a:pt x="14699" y="18797"/>
                  </a:cubicBezTo>
                  <a:cubicBezTo>
                    <a:pt x="15043" y="18910"/>
                    <a:pt x="15393" y="18964"/>
                    <a:pt x="15736" y="18964"/>
                  </a:cubicBezTo>
                  <a:cubicBezTo>
                    <a:pt x="17133" y="18964"/>
                    <a:pt x="18433" y="18076"/>
                    <a:pt x="18891" y="16678"/>
                  </a:cubicBezTo>
                  <a:cubicBezTo>
                    <a:pt x="18943" y="16514"/>
                    <a:pt x="18980" y="16350"/>
                    <a:pt x="19002" y="16188"/>
                  </a:cubicBezTo>
                  <a:cubicBezTo>
                    <a:pt x="19128" y="16210"/>
                    <a:pt x="19254" y="16221"/>
                    <a:pt x="19379" y="16221"/>
                  </a:cubicBezTo>
                  <a:cubicBezTo>
                    <a:pt x="20306" y="16221"/>
                    <a:pt x="21171" y="15632"/>
                    <a:pt x="21472" y="14704"/>
                  </a:cubicBezTo>
                  <a:cubicBezTo>
                    <a:pt x="21739" y="13881"/>
                    <a:pt x="21493" y="13022"/>
                    <a:pt x="20915" y="12450"/>
                  </a:cubicBezTo>
                  <a:cubicBezTo>
                    <a:pt x="21107" y="12153"/>
                    <a:pt x="21264" y="11834"/>
                    <a:pt x="21383" y="11486"/>
                  </a:cubicBezTo>
                  <a:cubicBezTo>
                    <a:pt x="21976" y="9661"/>
                    <a:pt x="21226" y="7717"/>
                    <a:pt x="19683" y="6724"/>
                  </a:cubicBezTo>
                  <a:cubicBezTo>
                    <a:pt x="19758" y="6642"/>
                    <a:pt x="19810" y="6546"/>
                    <a:pt x="19847" y="6443"/>
                  </a:cubicBezTo>
                  <a:cubicBezTo>
                    <a:pt x="19988" y="6012"/>
                    <a:pt x="19751" y="5553"/>
                    <a:pt x="19320" y="5412"/>
                  </a:cubicBezTo>
                  <a:cubicBezTo>
                    <a:pt x="19261" y="5389"/>
                    <a:pt x="19194" y="5382"/>
                    <a:pt x="19135" y="5375"/>
                  </a:cubicBezTo>
                  <a:cubicBezTo>
                    <a:pt x="19076" y="4544"/>
                    <a:pt x="18587" y="3780"/>
                    <a:pt x="17823" y="3394"/>
                  </a:cubicBezTo>
                  <a:cubicBezTo>
                    <a:pt x="17971" y="2698"/>
                    <a:pt x="17570" y="1993"/>
                    <a:pt x="16880" y="1771"/>
                  </a:cubicBezTo>
                  <a:cubicBezTo>
                    <a:pt x="16741" y="1721"/>
                    <a:pt x="16598" y="1699"/>
                    <a:pt x="16456" y="1699"/>
                  </a:cubicBezTo>
                  <a:cubicBezTo>
                    <a:pt x="16297" y="1699"/>
                    <a:pt x="16140" y="1727"/>
                    <a:pt x="15990" y="1778"/>
                  </a:cubicBezTo>
                  <a:cubicBezTo>
                    <a:pt x="15709" y="1488"/>
                    <a:pt x="15353" y="1265"/>
                    <a:pt x="14938" y="1132"/>
                  </a:cubicBezTo>
                  <a:cubicBezTo>
                    <a:pt x="14715" y="1059"/>
                    <a:pt x="14477" y="1021"/>
                    <a:pt x="14254" y="1007"/>
                  </a:cubicBezTo>
                  <a:cubicBezTo>
                    <a:pt x="14062" y="881"/>
                    <a:pt x="13854" y="776"/>
                    <a:pt x="13624" y="703"/>
                  </a:cubicBezTo>
                  <a:cubicBezTo>
                    <a:pt x="13343" y="612"/>
                    <a:pt x="13062" y="569"/>
                    <a:pt x="12785" y="569"/>
                  </a:cubicBezTo>
                  <a:cubicBezTo>
                    <a:pt x="12654" y="569"/>
                    <a:pt x="12523" y="579"/>
                    <a:pt x="12394" y="598"/>
                  </a:cubicBezTo>
                  <a:cubicBezTo>
                    <a:pt x="12224" y="361"/>
                    <a:pt x="11978" y="169"/>
                    <a:pt x="11682" y="73"/>
                  </a:cubicBezTo>
                  <a:cubicBezTo>
                    <a:pt x="11536" y="23"/>
                    <a:pt x="11387" y="0"/>
                    <a:pt x="112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4"/>
            <p:cNvSpPr/>
            <p:nvPr/>
          </p:nvSpPr>
          <p:spPr>
            <a:xfrm flipH="1">
              <a:off x="7986168" y="2809172"/>
              <a:ext cx="932222" cy="1430469"/>
            </a:xfrm>
            <a:custGeom>
              <a:avLst/>
              <a:gdLst/>
              <a:ahLst/>
              <a:cxnLst/>
              <a:rect l="l" t="t" r="r" b="b"/>
              <a:pathLst>
                <a:path w="16390" h="25150" extrusionOk="0">
                  <a:moveTo>
                    <a:pt x="6125" y="1"/>
                  </a:moveTo>
                  <a:lnTo>
                    <a:pt x="5073" y="1299"/>
                  </a:lnTo>
                  <a:cubicBezTo>
                    <a:pt x="5057" y="1320"/>
                    <a:pt x="5050" y="1350"/>
                    <a:pt x="5050" y="1380"/>
                  </a:cubicBezTo>
                  <a:lnTo>
                    <a:pt x="5057" y="1395"/>
                  </a:lnTo>
                  <a:lnTo>
                    <a:pt x="5509" y="3664"/>
                  </a:lnTo>
                  <a:lnTo>
                    <a:pt x="5474" y="3849"/>
                  </a:lnTo>
                  <a:lnTo>
                    <a:pt x="4673" y="3100"/>
                  </a:lnTo>
                  <a:lnTo>
                    <a:pt x="4642" y="3062"/>
                  </a:lnTo>
                  <a:cubicBezTo>
                    <a:pt x="4595" y="3021"/>
                    <a:pt x="4537" y="2998"/>
                    <a:pt x="4475" y="2998"/>
                  </a:cubicBezTo>
                  <a:cubicBezTo>
                    <a:pt x="4450" y="2998"/>
                    <a:pt x="4423" y="3002"/>
                    <a:pt x="4397" y="3011"/>
                  </a:cubicBezTo>
                  <a:lnTo>
                    <a:pt x="4034" y="3130"/>
                  </a:lnTo>
                  <a:lnTo>
                    <a:pt x="3418" y="1727"/>
                  </a:lnTo>
                  <a:lnTo>
                    <a:pt x="4146" y="652"/>
                  </a:lnTo>
                  <a:lnTo>
                    <a:pt x="3181" y="1638"/>
                  </a:lnTo>
                  <a:cubicBezTo>
                    <a:pt x="3160" y="1662"/>
                    <a:pt x="3144" y="1706"/>
                    <a:pt x="3160" y="1743"/>
                  </a:cubicBezTo>
                  <a:lnTo>
                    <a:pt x="3160" y="1758"/>
                  </a:lnTo>
                  <a:lnTo>
                    <a:pt x="3670" y="3507"/>
                  </a:lnTo>
                  <a:cubicBezTo>
                    <a:pt x="3697" y="3606"/>
                    <a:pt x="3785" y="3675"/>
                    <a:pt x="3887" y="3675"/>
                  </a:cubicBezTo>
                  <a:cubicBezTo>
                    <a:pt x="3901" y="3675"/>
                    <a:pt x="3916" y="3674"/>
                    <a:pt x="3930" y="3671"/>
                  </a:cubicBezTo>
                  <a:lnTo>
                    <a:pt x="3961" y="3664"/>
                  </a:lnTo>
                  <a:lnTo>
                    <a:pt x="4345" y="3589"/>
                  </a:lnTo>
                  <a:lnTo>
                    <a:pt x="5287" y="4880"/>
                  </a:lnTo>
                  <a:lnTo>
                    <a:pt x="5057" y="6163"/>
                  </a:lnTo>
                  <a:cubicBezTo>
                    <a:pt x="5029" y="6311"/>
                    <a:pt x="5087" y="6460"/>
                    <a:pt x="5214" y="6549"/>
                  </a:cubicBezTo>
                  <a:lnTo>
                    <a:pt x="5258" y="6587"/>
                  </a:lnTo>
                  <a:lnTo>
                    <a:pt x="7601" y="8262"/>
                  </a:lnTo>
                  <a:cubicBezTo>
                    <a:pt x="7460" y="8699"/>
                    <a:pt x="7305" y="9152"/>
                    <a:pt x="7156" y="9597"/>
                  </a:cubicBezTo>
                  <a:lnTo>
                    <a:pt x="5005" y="10280"/>
                  </a:lnTo>
                  <a:lnTo>
                    <a:pt x="2521" y="9212"/>
                  </a:lnTo>
                  <a:lnTo>
                    <a:pt x="1097" y="7676"/>
                  </a:lnTo>
                  <a:lnTo>
                    <a:pt x="1794" y="5636"/>
                  </a:lnTo>
                  <a:lnTo>
                    <a:pt x="2818" y="3856"/>
                  </a:lnTo>
                  <a:lnTo>
                    <a:pt x="1668" y="5348"/>
                  </a:lnTo>
                  <a:lnTo>
                    <a:pt x="333" y="4931"/>
                  </a:lnTo>
                  <a:lnTo>
                    <a:pt x="1253" y="3011"/>
                  </a:lnTo>
                  <a:lnTo>
                    <a:pt x="36" y="4947"/>
                  </a:lnTo>
                  <a:cubicBezTo>
                    <a:pt x="29" y="4954"/>
                    <a:pt x="29" y="4962"/>
                    <a:pt x="22" y="4969"/>
                  </a:cubicBezTo>
                  <a:cubicBezTo>
                    <a:pt x="0" y="5029"/>
                    <a:pt x="22" y="5102"/>
                    <a:pt x="89" y="5132"/>
                  </a:cubicBezTo>
                  <a:lnTo>
                    <a:pt x="103" y="5140"/>
                  </a:lnTo>
                  <a:lnTo>
                    <a:pt x="1438" y="5725"/>
                  </a:lnTo>
                  <a:lnTo>
                    <a:pt x="497" y="7631"/>
                  </a:lnTo>
                  <a:cubicBezTo>
                    <a:pt x="452" y="7720"/>
                    <a:pt x="459" y="7817"/>
                    <a:pt x="518" y="7898"/>
                  </a:cubicBezTo>
                  <a:lnTo>
                    <a:pt x="541" y="7929"/>
                  </a:lnTo>
                  <a:lnTo>
                    <a:pt x="1921" y="9856"/>
                  </a:lnTo>
                  <a:cubicBezTo>
                    <a:pt x="1942" y="9880"/>
                    <a:pt x="1972" y="9908"/>
                    <a:pt x="2003" y="9931"/>
                  </a:cubicBezTo>
                  <a:lnTo>
                    <a:pt x="2054" y="9960"/>
                  </a:lnTo>
                  <a:lnTo>
                    <a:pt x="4649" y="11629"/>
                  </a:lnTo>
                  <a:cubicBezTo>
                    <a:pt x="4731" y="11681"/>
                    <a:pt x="4830" y="11711"/>
                    <a:pt x="4939" y="11711"/>
                  </a:cubicBezTo>
                  <a:cubicBezTo>
                    <a:pt x="4968" y="11711"/>
                    <a:pt x="4998" y="11709"/>
                    <a:pt x="5029" y="11704"/>
                  </a:cubicBezTo>
                  <a:lnTo>
                    <a:pt x="5132" y="11688"/>
                  </a:lnTo>
                  <a:lnTo>
                    <a:pt x="6481" y="11481"/>
                  </a:lnTo>
                  <a:lnTo>
                    <a:pt x="6481" y="11481"/>
                  </a:lnTo>
                  <a:cubicBezTo>
                    <a:pt x="5851" y="13164"/>
                    <a:pt x="5272" y="14580"/>
                    <a:pt x="5020" y="14988"/>
                  </a:cubicBezTo>
                  <a:cubicBezTo>
                    <a:pt x="4352" y="16072"/>
                    <a:pt x="1980" y="22597"/>
                    <a:pt x="1980" y="22597"/>
                  </a:cubicBezTo>
                  <a:lnTo>
                    <a:pt x="1038" y="23080"/>
                  </a:lnTo>
                  <a:lnTo>
                    <a:pt x="2617" y="23318"/>
                  </a:lnTo>
                  <a:lnTo>
                    <a:pt x="1727" y="24199"/>
                  </a:lnTo>
                  <a:lnTo>
                    <a:pt x="1839" y="25098"/>
                  </a:lnTo>
                  <a:lnTo>
                    <a:pt x="2410" y="25150"/>
                  </a:lnTo>
                  <a:lnTo>
                    <a:pt x="2298" y="24304"/>
                  </a:lnTo>
                  <a:lnTo>
                    <a:pt x="2729" y="24096"/>
                  </a:lnTo>
                  <a:lnTo>
                    <a:pt x="4085" y="23955"/>
                  </a:lnTo>
                  <a:cubicBezTo>
                    <a:pt x="4397" y="24407"/>
                    <a:pt x="5436" y="24712"/>
                    <a:pt x="5436" y="24712"/>
                  </a:cubicBezTo>
                  <a:lnTo>
                    <a:pt x="5146" y="23784"/>
                  </a:lnTo>
                  <a:cubicBezTo>
                    <a:pt x="6615" y="19276"/>
                    <a:pt x="7868" y="14388"/>
                    <a:pt x="8654" y="11109"/>
                  </a:cubicBezTo>
                  <a:lnTo>
                    <a:pt x="11228" y="11711"/>
                  </a:lnTo>
                  <a:lnTo>
                    <a:pt x="11331" y="11732"/>
                  </a:lnTo>
                  <a:cubicBezTo>
                    <a:pt x="11367" y="11741"/>
                    <a:pt x="11404" y="11745"/>
                    <a:pt x="11441" y="11745"/>
                  </a:cubicBezTo>
                  <a:cubicBezTo>
                    <a:pt x="11564" y="11745"/>
                    <a:pt x="11688" y="11698"/>
                    <a:pt x="11783" y="11606"/>
                  </a:cubicBezTo>
                  <a:lnTo>
                    <a:pt x="13690" y="9760"/>
                  </a:lnTo>
                  <a:lnTo>
                    <a:pt x="15062" y="9308"/>
                  </a:lnTo>
                  <a:lnTo>
                    <a:pt x="16055" y="9604"/>
                  </a:lnTo>
                  <a:lnTo>
                    <a:pt x="16078" y="9613"/>
                  </a:lnTo>
                  <a:lnTo>
                    <a:pt x="16100" y="9613"/>
                  </a:lnTo>
                  <a:cubicBezTo>
                    <a:pt x="16104" y="9613"/>
                    <a:pt x="16109" y="9613"/>
                    <a:pt x="16114" y="9613"/>
                  </a:cubicBezTo>
                  <a:cubicBezTo>
                    <a:pt x="16182" y="9613"/>
                    <a:pt x="16234" y="9564"/>
                    <a:pt x="16242" y="9500"/>
                  </a:cubicBezTo>
                  <a:lnTo>
                    <a:pt x="16390" y="7744"/>
                  </a:lnTo>
                  <a:lnTo>
                    <a:pt x="16011" y="9278"/>
                  </a:lnTo>
                  <a:lnTo>
                    <a:pt x="15299" y="8945"/>
                  </a:lnTo>
                  <a:lnTo>
                    <a:pt x="15589" y="6512"/>
                  </a:lnTo>
                  <a:lnTo>
                    <a:pt x="14884" y="8870"/>
                  </a:lnTo>
                  <a:lnTo>
                    <a:pt x="13416" y="9086"/>
                  </a:lnTo>
                  <a:cubicBezTo>
                    <a:pt x="13385" y="9093"/>
                    <a:pt x="13350" y="9100"/>
                    <a:pt x="13320" y="9123"/>
                  </a:cubicBezTo>
                  <a:lnTo>
                    <a:pt x="13268" y="9159"/>
                  </a:lnTo>
                  <a:lnTo>
                    <a:pt x="13029" y="9315"/>
                  </a:lnTo>
                  <a:lnTo>
                    <a:pt x="11865" y="8189"/>
                  </a:lnTo>
                  <a:lnTo>
                    <a:pt x="12711" y="6943"/>
                  </a:lnTo>
                  <a:lnTo>
                    <a:pt x="12711" y="6943"/>
                  </a:lnTo>
                  <a:lnTo>
                    <a:pt x="11465" y="8084"/>
                  </a:lnTo>
                  <a:cubicBezTo>
                    <a:pt x="11406" y="8135"/>
                    <a:pt x="11392" y="8224"/>
                    <a:pt x="11436" y="8299"/>
                  </a:cubicBezTo>
                  <a:lnTo>
                    <a:pt x="11458" y="8336"/>
                  </a:lnTo>
                  <a:lnTo>
                    <a:pt x="12371" y="9767"/>
                  </a:lnTo>
                  <a:lnTo>
                    <a:pt x="11347" y="10465"/>
                  </a:lnTo>
                  <a:lnTo>
                    <a:pt x="9033" y="9486"/>
                  </a:lnTo>
                  <a:cubicBezTo>
                    <a:pt x="9256" y="8529"/>
                    <a:pt x="9411" y="7833"/>
                    <a:pt x="9486" y="7505"/>
                  </a:cubicBezTo>
                  <a:cubicBezTo>
                    <a:pt x="9797" y="6111"/>
                    <a:pt x="10760" y="4130"/>
                    <a:pt x="11228" y="3360"/>
                  </a:cubicBezTo>
                  <a:cubicBezTo>
                    <a:pt x="11687" y="2589"/>
                    <a:pt x="11540" y="971"/>
                    <a:pt x="11540" y="971"/>
                  </a:cubicBezTo>
                  <a:lnTo>
                    <a:pt x="11540" y="971"/>
                  </a:lnTo>
                  <a:cubicBezTo>
                    <a:pt x="11540" y="971"/>
                    <a:pt x="10842" y="2463"/>
                    <a:pt x="10732" y="2938"/>
                  </a:cubicBezTo>
                  <a:cubicBezTo>
                    <a:pt x="10616" y="3397"/>
                    <a:pt x="9691" y="4193"/>
                    <a:pt x="9399" y="4193"/>
                  </a:cubicBezTo>
                  <a:cubicBezTo>
                    <a:pt x="9390" y="4193"/>
                    <a:pt x="9381" y="4192"/>
                    <a:pt x="9373" y="4191"/>
                  </a:cubicBezTo>
                  <a:cubicBezTo>
                    <a:pt x="9114" y="4146"/>
                    <a:pt x="9062" y="3456"/>
                    <a:pt x="9174" y="3100"/>
                  </a:cubicBezTo>
                  <a:cubicBezTo>
                    <a:pt x="9292" y="2744"/>
                    <a:pt x="9345" y="1617"/>
                    <a:pt x="9345" y="1617"/>
                  </a:cubicBezTo>
                  <a:lnTo>
                    <a:pt x="9345" y="1617"/>
                  </a:lnTo>
                  <a:cubicBezTo>
                    <a:pt x="9345" y="1617"/>
                    <a:pt x="8677" y="2582"/>
                    <a:pt x="8661" y="4198"/>
                  </a:cubicBezTo>
                  <a:cubicBezTo>
                    <a:pt x="8654" y="4680"/>
                    <a:pt x="8387" y="5755"/>
                    <a:pt x="7987" y="7053"/>
                  </a:cubicBezTo>
                  <a:lnTo>
                    <a:pt x="5940" y="5955"/>
                  </a:lnTo>
                  <a:lnTo>
                    <a:pt x="6043" y="3694"/>
                  </a:lnTo>
                  <a:lnTo>
                    <a:pt x="6052" y="3657"/>
                  </a:lnTo>
                  <a:cubicBezTo>
                    <a:pt x="6052" y="3641"/>
                    <a:pt x="6043" y="3620"/>
                    <a:pt x="6036" y="3596"/>
                  </a:cubicBezTo>
                  <a:lnTo>
                    <a:pt x="5280" y="1380"/>
                  </a:lnTo>
                  <a:lnTo>
                    <a:pt x="6125" y="1"/>
                  </a:lnTo>
                  <a:close/>
                </a:path>
              </a:pathLst>
            </a:custGeom>
            <a:solidFill>
              <a:srgbClr val="774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5" name="Google Shape;1015;p44"/>
          <p:cNvSpPr/>
          <p:nvPr/>
        </p:nvSpPr>
        <p:spPr>
          <a:xfrm>
            <a:off x="1826688" y="1096072"/>
            <a:ext cx="1075983" cy="590452"/>
          </a:xfrm>
          <a:custGeom>
            <a:avLst/>
            <a:gdLst/>
            <a:ahLst/>
            <a:cxnLst/>
            <a:rect l="l" t="t" r="r" b="b"/>
            <a:pathLst>
              <a:path w="14952" h="8205" extrusionOk="0">
                <a:moveTo>
                  <a:pt x="7736" y="1"/>
                </a:moveTo>
                <a:cubicBezTo>
                  <a:pt x="6958" y="1"/>
                  <a:pt x="6253" y="321"/>
                  <a:pt x="5749" y="839"/>
                </a:cubicBezTo>
                <a:cubicBezTo>
                  <a:pt x="5586" y="750"/>
                  <a:pt x="5393" y="699"/>
                  <a:pt x="5192" y="699"/>
                </a:cubicBezTo>
                <a:cubicBezTo>
                  <a:pt x="4621" y="699"/>
                  <a:pt x="4139" y="1106"/>
                  <a:pt x="4028" y="1647"/>
                </a:cubicBezTo>
                <a:cubicBezTo>
                  <a:pt x="3605" y="1167"/>
                  <a:pt x="2990" y="870"/>
                  <a:pt x="2307" y="870"/>
                </a:cubicBezTo>
                <a:cubicBezTo>
                  <a:pt x="1033" y="870"/>
                  <a:pt x="0" y="1900"/>
                  <a:pt x="0" y="3169"/>
                </a:cubicBezTo>
                <a:cubicBezTo>
                  <a:pt x="0" y="3725"/>
                  <a:pt x="194" y="4228"/>
                  <a:pt x="520" y="4629"/>
                </a:cubicBezTo>
                <a:cubicBezTo>
                  <a:pt x="349" y="4823"/>
                  <a:pt x="253" y="5074"/>
                  <a:pt x="253" y="5350"/>
                </a:cubicBezTo>
                <a:cubicBezTo>
                  <a:pt x="253" y="5964"/>
                  <a:pt x="750" y="6462"/>
                  <a:pt x="1372" y="6462"/>
                </a:cubicBezTo>
                <a:cubicBezTo>
                  <a:pt x="1655" y="6462"/>
                  <a:pt x="1922" y="6357"/>
                  <a:pt x="2122" y="6172"/>
                </a:cubicBezTo>
                <a:cubicBezTo>
                  <a:pt x="2553" y="6535"/>
                  <a:pt x="3101" y="6750"/>
                  <a:pt x="3710" y="6750"/>
                </a:cubicBezTo>
                <a:cubicBezTo>
                  <a:pt x="4014" y="6750"/>
                  <a:pt x="4309" y="6692"/>
                  <a:pt x="4584" y="6587"/>
                </a:cubicBezTo>
                <a:cubicBezTo>
                  <a:pt x="5028" y="7544"/>
                  <a:pt x="5993" y="8205"/>
                  <a:pt x="7113" y="8205"/>
                </a:cubicBezTo>
                <a:cubicBezTo>
                  <a:pt x="8129" y="8205"/>
                  <a:pt x="9026" y="7664"/>
                  <a:pt x="9509" y="6839"/>
                </a:cubicBezTo>
                <a:cubicBezTo>
                  <a:pt x="9687" y="7165"/>
                  <a:pt x="10028" y="7381"/>
                  <a:pt x="10422" y="7381"/>
                </a:cubicBezTo>
                <a:cubicBezTo>
                  <a:pt x="10925" y="7381"/>
                  <a:pt x="11356" y="7010"/>
                  <a:pt x="11436" y="6528"/>
                </a:cubicBezTo>
                <a:cubicBezTo>
                  <a:pt x="11757" y="6669"/>
                  <a:pt x="12104" y="6750"/>
                  <a:pt x="12469" y="6750"/>
                </a:cubicBezTo>
                <a:cubicBezTo>
                  <a:pt x="13839" y="6750"/>
                  <a:pt x="14952" y="5631"/>
                  <a:pt x="14952" y="4259"/>
                </a:cubicBezTo>
                <a:cubicBezTo>
                  <a:pt x="14952" y="2886"/>
                  <a:pt x="13839" y="1774"/>
                  <a:pt x="12469" y="1774"/>
                </a:cubicBezTo>
                <a:cubicBezTo>
                  <a:pt x="12237" y="1774"/>
                  <a:pt x="12015" y="1804"/>
                  <a:pt x="11801" y="1863"/>
                </a:cubicBezTo>
                <a:cubicBezTo>
                  <a:pt x="11808" y="1825"/>
                  <a:pt x="11808" y="1790"/>
                  <a:pt x="11808" y="1752"/>
                </a:cubicBezTo>
                <a:cubicBezTo>
                  <a:pt x="11808" y="1174"/>
                  <a:pt x="11340" y="706"/>
                  <a:pt x="10769" y="706"/>
                </a:cubicBezTo>
                <a:cubicBezTo>
                  <a:pt x="10443" y="706"/>
                  <a:pt x="10146" y="862"/>
                  <a:pt x="9961" y="1099"/>
                </a:cubicBezTo>
                <a:cubicBezTo>
                  <a:pt x="9450" y="432"/>
                  <a:pt x="8642" y="1"/>
                  <a:pt x="7736" y="1"/>
                </a:cubicBezTo>
                <a:close/>
              </a:path>
            </a:pathLst>
          </a:custGeom>
          <a:solidFill>
            <a:srgbClr val="FFD5B1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6" name="Google Shape;1016;p44"/>
          <p:cNvGrpSpPr/>
          <p:nvPr/>
        </p:nvGrpSpPr>
        <p:grpSpPr>
          <a:xfrm>
            <a:off x="6847953" y="3953187"/>
            <a:ext cx="901764" cy="237794"/>
            <a:chOff x="6699675" y="3907353"/>
            <a:chExt cx="1075963" cy="283729"/>
          </a:xfrm>
        </p:grpSpPr>
        <p:sp>
          <p:nvSpPr>
            <p:cNvPr id="1017" name="Google Shape;1017;p44"/>
            <p:cNvSpPr/>
            <p:nvPr/>
          </p:nvSpPr>
          <p:spPr>
            <a:xfrm>
              <a:off x="6699675" y="3907353"/>
              <a:ext cx="745679" cy="283729"/>
            </a:xfrm>
            <a:custGeom>
              <a:avLst/>
              <a:gdLst/>
              <a:ahLst/>
              <a:cxnLst/>
              <a:rect l="l" t="t" r="r" b="b"/>
              <a:pathLst>
                <a:path w="117107" h="44559" extrusionOk="0">
                  <a:moveTo>
                    <a:pt x="61404" y="0"/>
                  </a:moveTo>
                  <a:cubicBezTo>
                    <a:pt x="50249" y="0"/>
                    <a:pt x="41010" y="8188"/>
                    <a:pt x="39378" y="18876"/>
                  </a:cubicBezTo>
                  <a:cubicBezTo>
                    <a:pt x="39210" y="18891"/>
                    <a:pt x="39026" y="18904"/>
                    <a:pt x="38846" y="18916"/>
                  </a:cubicBezTo>
                  <a:cubicBezTo>
                    <a:pt x="31563" y="19550"/>
                    <a:pt x="25826" y="24939"/>
                    <a:pt x="24439" y="31756"/>
                  </a:cubicBezTo>
                  <a:cubicBezTo>
                    <a:pt x="22821" y="31361"/>
                    <a:pt x="21145" y="31146"/>
                    <a:pt x="19428" y="31146"/>
                  </a:cubicBezTo>
                  <a:cubicBezTo>
                    <a:pt x="18835" y="31146"/>
                    <a:pt x="18237" y="31171"/>
                    <a:pt x="17635" y="31224"/>
                  </a:cubicBezTo>
                  <a:cubicBezTo>
                    <a:pt x="9423" y="31936"/>
                    <a:pt x="2749" y="37328"/>
                    <a:pt x="0" y="44546"/>
                  </a:cubicBezTo>
                  <a:lnTo>
                    <a:pt x="61289" y="44546"/>
                  </a:lnTo>
                  <a:cubicBezTo>
                    <a:pt x="61326" y="44546"/>
                    <a:pt x="61366" y="44558"/>
                    <a:pt x="61404" y="44558"/>
                  </a:cubicBezTo>
                  <a:cubicBezTo>
                    <a:pt x="61444" y="44558"/>
                    <a:pt x="61481" y="44546"/>
                    <a:pt x="61522" y="44546"/>
                  </a:cubicBezTo>
                  <a:lnTo>
                    <a:pt x="116445" y="44546"/>
                  </a:lnTo>
                  <a:cubicBezTo>
                    <a:pt x="116874" y="42602"/>
                    <a:pt x="117107" y="40565"/>
                    <a:pt x="117107" y="38482"/>
                  </a:cubicBezTo>
                  <a:cubicBezTo>
                    <a:pt x="117107" y="23089"/>
                    <a:pt x="104628" y="10623"/>
                    <a:pt x="89248" y="10623"/>
                  </a:cubicBezTo>
                  <a:cubicBezTo>
                    <a:pt x="86412" y="10623"/>
                    <a:pt x="83678" y="11052"/>
                    <a:pt x="81085" y="11842"/>
                  </a:cubicBezTo>
                  <a:cubicBezTo>
                    <a:pt x="77341" y="4792"/>
                    <a:pt x="69930" y="0"/>
                    <a:pt x="61404" y="0"/>
                  </a:cubicBezTo>
                  <a:close/>
                </a:path>
              </a:pathLst>
            </a:custGeom>
            <a:solidFill>
              <a:srgbClr val="BD3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4"/>
            <p:cNvSpPr/>
            <p:nvPr/>
          </p:nvSpPr>
          <p:spPr>
            <a:xfrm>
              <a:off x="7233821" y="3984889"/>
              <a:ext cx="541817" cy="206192"/>
            </a:xfrm>
            <a:custGeom>
              <a:avLst/>
              <a:gdLst/>
              <a:ahLst/>
              <a:cxnLst/>
              <a:rect l="l" t="t" r="r" b="b"/>
              <a:pathLst>
                <a:path w="85091" h="32382" extrusionOk="0">
                  <a:moveTo>
                    <a:pt x="44612" y="0"/>
                  </a:moveTo>
                  <a:cubicBezTo>
                    <a:pt x="36514" y="0"/>
                    <a:pt x="29803" y="5949"/>
                    <a:pt x="28609" y="13723"/>
                  </a:cubicBezTo>
                  <a:cubicBezTo>
                    <a:pt x="28482" y="13723"/>
                    <a:pt x="28351" y="13736"/>
                    <a:pt x="28221" y="13748"/>
                  </a:cubicBezTo>
                  <a:cubicBezTo>
                    <a:pt x="22934" y="14215"/>
                    <a:pt x="18764" y="18127"/>
                    <a:pt x="17753" y="23077"/>
                  </a:cubicBezTo>
                  <a:cubicBezTo>
                    <a:pt x="16574" y="22787"/>
                    <a:pt x="15352" y="22634"/>
                    <a:pt x="14104" y="22634"/>
                  </a:cubicBezTo>
                  <a:cubicBezTo>
                    <a:pt x="13677" y="22634"/>
                    <a:pt x="13248" y="22652"/>
                    <a:pt x="12815" y="22688"/>
                  </a:cubicBezTo>
                  <a:cubicBezTo>
                    <a:pt x="6842" y="23208"/>
                    <a:pt x="1997" y="27132"/>
                    <a:pt x="0" y="32381"/>
                  </a:cubicBezTo>
                  <a:lnTo>
                    <a:pt x="84611" y="32381"/>
                  </a:lnTo>
                  <a:cubicBezTo>
                    <a:pt x="84922" y="30954"/>
                    <a:pt x="85090" y="29477"/>
                    <a:pt x="85090" y="27962"/>
                  </a:cubicBezTo>
                  <a:cubicBezTo>
                    <a:pt x="85090" y="16780"/>
                    <a:pt x="76032" y="7725"/>
                    <a:pt x="64852" y="7725"/>
                  </a:cubicBezTo>
                  <a:cubicBezTo>
                    <a:pt x="62791" y="7725"/>
                    <a:pt x="60794" y="8036"/>
                    <a:pt x="58928" y="8605"/>
                  </a:cubicBezTo>
                  <a:lnTo>
                    <a:pt x="58916" y="8605"/>
                  </a:lnTo>
                  <a:cubicBezTo>
                    <a:pt x="56195" y="3486"/>
                    <a:pt x="50818" y="0"/>
                    <a:pt x="44612" y="0"/>
                  </a:cubicBezTo>
                  <a:close/>
                </a:path>
              </a:pathLst>
            </a:custGeom>
            <a:solidFill>
              <a:srgbClr val="943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9" name="Google Shape;1019;p44"/>
          <p:cNvSpPr/>
          <p:nvPr/>
        </p:nvSpPr>
        <p:spPr>
          <a:xfrm flipH="1">
            <a:off x="3578096" y="3984889"/>
            <a:ext cx="541817" cy="206192"/>
          </a:xfrm>
          <a:custGeom>
            <a:avLst/>
            <a:gdLst/>
            <a:ahLst/>
            <a:cxnLst/>
            <a:rect l="l" t="t" r="r" b="b"/>
            <a:pathLst>
              <a:path w="85091" h="32382" extrusionOk="0">
                <a:moveTo>
                  <a:pt x="44612" y="0"/>
                </a:moveTo>
                <a:cubicBezTo>
                  <a:pt x="36514" y="0"/>
                  <a:pt x="29803" y="5949"/>
                  <a:pt x="28609" y="13723"/>
                </a:cubicBezTo>
                <a:cubicBezTo>
                  <a:pt x="28482" y="13723"/>
                  <a:pt x="28351" y="13736"/>
                  <a:pt x="28221" y="13748"/>
                </a:cubicBezTo>
                <a:cubicBezTo>
                  <a:pt x="22934" y="14215"/>
                  <a:pt x="18764" y="18127"/>
                  <a:pt x="17753" y="23077"/>
                </a:cubicBezTo>
                <a:cubicBezTo>
                  <a:pt x="16574" y="22787"/>
                  <a:pt x="15352" y="22634"/>
                  <a:pt x="14104" y="22634"/>
                </a:cubicBezTo>
                <a:cubicBezTo>
                  <a:pt x="13677" y="22634"/>
                  <a:pt x="13248" y="22652"/>
                  <a:pt x="12815" y="22688"/>
                </a:cubicBezTo>
                <a:cubicBezTo>
                  <a:pt x="6842" y="23208"/>
                  <a:pt x="1997" y="27132"/>
                  <a:pt x="0" y="32381"/>
                </a:cubicBezTo>
                <a:lnTo>
                  <a:pt x="84611" y="32381"/>
                </a:lnTo>
                <a:cubicBezTo>
                  <a:pt x="84922" y="30954"/>
                  <a:pt x="85090" y="29477"/>
                  <a:pt x="85090" y="27962"/>
                </a:cubicBezTo>
                <a:cubicBezTo>
                  <a:pt x="85090" y="16780"/>
                  <a:pt x="76032" y="7725"/>
                  <a:pt x="64852" y="7725"/>
                </a:cubicBezTo>
                <a:cubicBezTo>
                  <a:pt x="62791" y="7725"/>
                  <a:pt x="60794" y="8036"/>
                  <a:pt x="58928" y="8605"/>
                </a:cubicBezTo>
                <a:lnTo>
                  <a:pt x="58916" y="8605"/>
                </a:lnTo>
                <a:cubicBezTo>
                  <a:pt x="56195" y="3486"/>
                  <a:pt x="50818" y="0"/>
                  <a:pt x="446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0" name="Google Shape;1020;p44"/>
          <p:cNvGrpSpPr/>
          <p:nvPr/>
        </p:nvGrpSpPr>
        <p:grpSpPr>
          <a:xfrm>
            <a:off x="-117746" y="2049362"/>
            <a:ext cx="3622548" cy="2199865"/>
            <a:chOff x="-117746" y="2049362"/>
            <a:chExt cx="3622548" cy="2199865"/>
          </a:xfrm>
        </p:grpSpPr>
        <p:grpSp>
          <p:nvGrpSpPr>
            <p:cNvPr id="1021" name="Google Shape;1021;p44"/>
            <p:cNvGrpSpPr/>
            <p:nvPr/>
          </p:nvGrpSpPr>
          <p:grpSpPr>
            <a:xfrm>
              <a:off x="-117746" y="2049362"/>
              <a:ext cx="3622548" cy="2199865"/>
              <a:chOff x="2829400" y="2870200"/>
              <a:chExt cx="1042400" cy="633000"/>
            </a:xfrm>
          </p:grpSpPr>
          <p:sp>
            <p:nvSpPr>
              <p:cNvPr id="1022" name="Google Shape;1022;p44"/>
              <p:cNvSpPr/>
              <p:nvPr/>
            </p:nvSpPr>
            <p:spPr>
              <a:xfrm>
                <a:off x="3734050" y="3145900"/>
                <a:ext cx="5120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2048" extrusionOk="0">
                    <a:moveTo>
                      <a:pt x="1" y="1"/>
                    </a:moveTo>
                    <a:lnTo>
                      <a:pt x="2047" y="2048"/>
                    </a:lnTo>
                    <a:lnTo>
                      <a:pt x="2047" y="1"/>
                    </a:ln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4"/>
              <p:cNvSpPr/>
              <p:nvPr/>
            </p:nvSpPr>
            <p:spPr>
              <a:xfrm>
                <a:off x="3063425" y="2882600"/>
                <a:ext cx="54125" cy="196225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7849" extrusionOk="0">
                    <a:moveTo>
                      <a:pt x="21" y="1"/>
                    </a:moveTo>
                    <a:lnTo>
                      <a:pt x="0" y="4807"/>
                    </a:lnTo>
                    <a:lnTo>
                      <a:pt x="2164" y="7848"/>
                    </a:lnTo>
                    <a:lnTo>
                      <a:pt x="2164" y="1"/>
                    </a:ln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4"/>
              <p:cNvSpPr/>
              <p:nvPr/>
            </p:nvSpPr>
            <p:spPr>
              <a:xfrm>
                <a:off x="3060600" y="2877800"/>
                <a:ext cx="61800" cy="8925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357" extrusionOk="0">
                    <a:moveTo>
                      <a:pt x="1" y="1"/>
                    </a:moveTo>
                    <a:lnTo>
                      <a:pt x="1" y="357"/>
                    </a:lnTo>
                    <a:lnTo>
                      <a:pt x="2471" y="357"/>
                    </a:lnTo>
                    <a:lnTo>
                      <a:pt x="2471" y="1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4"/>
              <p:cNvSpPr/>
              <p:nvPr/>
            </p:nvSpPr>
            <p:spPr>
              <a:xfrm>
                <a:off x="3057275" y="2870200"/>
                <a:ext cx="69400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2776" h="312" extrusionOk="0">
                    <a:moveTo>
                      <a:pt x="0" y="0"/>
                    </a:moveTo>
                    <a:lnTo>
                      <a:pt x="0" y="312"/>
                    </a:lnTo>
                    <a:lnTo>
                      <a:pt x="2775" y="312"/>
                    </a:lnTo>
                    <a:lnTo>
                      <a:pt x="2775" y="0"/>
                    </a:ln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4"/>
              <p:cNvSpPr/>
              <p:nvPr/>
            </p:nvSpPr>
            <p:spPr>
              <a:xfrm>
                <a:off x="3270325" y="3274200"/>
                <a:ext cx="331900" cy="220850"/>
              </a:xfrm>
              <a:custGeom>
                <a:avLst/>
                <a:gdLst/>
                <a:ahLst/>
                <a:cxnLst/>
                <a:rect l="l" t="t" r="r" b="b"/>
                <a:pathLst>
                  <a:path w="13276" h="8834" extrusionOk="0">
                    <a:moveTo>
                      <a:pt x="1" y="0"/>
                    </a:moveTo>
                    <a:lnTo>
                      <a:pt x="905" y="8834"/>
                    </a:lnTo>
                    <a:lnTo>
                      <a:pt x="3383" y="7930"/>
                    </a:lnTo>
                    <a:lnTo>
                      <a:pt x="13276" y="7907"/>
                    </a:lnTo>
                    <a:lnTo>
                      <a:pt x="13276" y="0"/>
                    </a:ln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4"/>
              <p:cNvSpPr/>
              <p:nvPr/>
            </p:nvSpPr>
            <p:spPr>
              <a:xfrm>
                <a:off x="2834250" y="3151275"/>
                <a:ext cx="119050" cy="137225"/>
              </a:xfrm>
              <a:custGeom>
                <a:avLst/>
                <a:gdLst/>
                <a:ahLst/>
                <a:cxnLst/>
                <a:rect l="l" t="t" r="r" b="b"/>
                <a:pathLst>
                  <a:path w="4762" h="5489" extrusionOk="0">
                    <a:moveTo>
                      <a:pt x="4762" y="1"/>
                    </a:moveTo>
                    <a:lnTo>
                      <a:pt x="0" y="5489"/>
                    </a:lnTo>
                    <a:lnTo>
                      <a:pt x="3886" y="5362"/>
                    </a:lnTo>
                    <a:lnTo>
                      <a:pt x="4762" y="1462"/>
                    </a:lnTo>
                    <a:lnTo>
                      <a:pt x="4762" y="1"/>
                    </a:lnTo>
                    <a:close/>
                  </a:path>
                </a:pathLst>
              </a:custGeom>
              <a:solidFill>
                <a:srgbClr val="BD3E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4"/>
              <p:cNvSpPr/>
              <p:nvPr/>
            </p:nvSpPr>
            <p:spPr>
              <a:xfrm>
                <a:off x="2850000" y="3419400"/>
                <a:ext cx="75325" cy="406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1624" extrusionOk="0">
                    <a:moveTo>
                      <a:pt x="0" y="0"/>
                    </a:moveTo>
                    <a:lnTo>
                      <a:pt x="0" y="1623"/>
                    </a:lnTo>
                    <a:lnTo>
                      <a:pt x="3012" y="1623"/>
                    </a:lnTo>
                    <a:lnTo>
                      <a:pt x="3012" y="0"/>
                    </a:ln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4"/>
              <p:cNvSpPr/>
              <p:nvPr/>
            </p:nvSpPr>
            <p:spPr>
              <a:xfrm>
                <a:off x="2847421" y="3459973"/>
                <a:ext cx="80483" cy="2062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825" extrusionOk="0">
                    <a:moveTo>
                      <a:pt x="1" y="0"/>
                    </a:moveTo>
                    <a:lnTo>
                      <a:pt x="1" y="824"/>
                    </a:lnTo>
                    <a:lnTo>
                      <a:pt x="3019" y="824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rgbClr val="F37C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4"/>
              <p:cNvSpPr/>
              <p:nvPr/>
            </p:nvSpPr>
            <p:spPr>
              <a:xfrm>
                <a:off x="2831850" y="3285550"/>
                <a:ext cx="98275" cy="11500"/>
              </a:xfrm>
              <a:custGeom>
                <a:avLst/>
                <a:gdLst/>
                <a:ahLst/>
                <a:cxnLst/>
                <a:rect l="l" t="t" r="r" b="b"/>
                <a:pathLst>
                  <a:path w="3931" h="460" extrusionOk="0">
                    <a:moveTo>
                      <a:pt x="0" y="0"/>
                    </a:moveTo>
                    <a:lnTo>
                      <a:pt x="0" y="459"/>
                    </a:lnTo>
                    <a:lnTo>
                      <a:pt x="3930" y="459"/>
                    </a:lnTo>
                    <a:lnTo>
                      <a:pt x="3930" y="0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4"/>
              <p:cNvSpPr/>
              <p:nvPr/>
            </p:nvSpPr>
            <p:spPr>
              <a:xfrm>
                <a:off x="3714200" y="3128850"/>
                <a:ext cx="7640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3056" h="751" extrusionOk="0">
                    <a:moveTo>
                      <a:pt x="1" y="1"/>
                    </a:moveTo>
                    <a:lnTo>
                      <a:pt x="608" y="750"/>
                    </a:lnTo>
                    <a:lnTo>
                      <a:pt x="3055" y="750"/>
                    </a:lnTo>
                    <a:lnTo>
                      <a:pt x="3055" y="1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4"/>
              <p:cNvSpPr/>
              <p:nvPr/>
            </p:nvSpPr>
            <p:spPr>
              <a:xfrm>
                <a:off x="3282750" y="3275125"/>
                <a:ext cx="72150" cy="219925"/>
              </a:xfrm>
              <a:custGeom>
                <a:avLst/>
                <a:gdLst/>
                <a:ahLst/>
                <a:cxnLst/>
                <a:rect l="l" t="t" r="r" b="b"/>
                <a:pathLst>
                  <a:path w="2886" h="8797" extrusionOk="0">
                    <a:moveTo>
                      <a:pt x="0" y="1"/>
                    </a:moveTo>
                    <a:lnTo>
                      <a:pt x="408" y="8797"/>
                    </a:lnTo>
                    <a:lnTo>
                      <a:pt x="2886" y="7893"/>
                    </a:lnTo>
                    <a:lnTo>
                      <a:pt x="2886" y="1"/>
                    </a:lnTo>
                    <a:close/>
                  </a:path>
                </a:pathLst>
              </a:custGeom>
              <a:solidFill>
                <a:srgbClr val="4C1B3E">
                  <a:alpha val="46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4"/>
              <p:cNvSpPr/>
              <p:nvPr/>
            </p:nvSpPr>
            <p:spPr>
              <a:xfrm>
                <a:off x="3136250" y="2946250"/>
                <a:ext cx="732800" cy="333000"/>
              </a:xfrm>
              <a:custGeom>
                <a:avLst/>
                <a:gdLst/>
                <a:ahLst/>
                <a:cxnLst/>
                <a:rect l="l" t="t" r="r" b="b"/>
                <a:pathLst>
                  <a:path w="29312" h="13320" extrusionOk="0">
                    <a:moveTo>
                      <a:pt x="15828" y="0"/>
                    </a:moveTo>
                    <a:lnTo>
                      <a:pt x="401" y="21"/>
                    </a:lnTo>
                    <a:lnTo>
                      <a:pt x="1" y="12006"/>
                    </a:lnTo>
                    <a:lnTo>
                      <a:pt x="14915" y="11628"/>
                    </a:lnTo>
                    <a:lnTo>
                      <a:pt x="18929" y="13319"/>
                    </a:lnTo>
                    <a:lnTo>
                      <a:pt x="29311" y="13230"/>
                    </a:lnTo>
                    <a:lnTo>
                      <a:pt x="15828" y="0"/>
                    </a:lnTo>
                    <a:close/>
                  </a:path>
                </a:pathLst>
              </a:custGeom>
              <a:solidFill>
                <a:srgbClr val="BD3E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4"/>
              <p:cNvSpPr/>
              <p:nvPr/>
            </p:nvSpPr>
            <p:spPr>
              <a:xfrm>
                <a:off x="3609050" y="3022075"/>
                <a:ext cx="203300" cy="89725"/>
              </a:xfrm>
              <a:custGeom>
                <a:avLst/>
                <a:gdLst/>
                <a:ahLst/>
                <a:cxnLst/>
                <a:rect l="l" t="t" r="r" b="b"/>
                <a:pathLst>
                  <a:path w="8132" h="3589" extrusionOk="0">
                    <a:moveTo>
                      <a:pt x="4118" y="0"/>
                    </a:moveTo>
                    <a:lnTo>
                      <a:pt x="1" y="37"/>
                    </a:lnTo>
                    <a:lnTo>
                      <a:pt x="3434" y="3508"/>
                    </a:lnTo>
                    <a:cubicBezTo>
                      <a:pt x="3434" y="3508"/>
                      <a:pt x="7907" y="3553"/>
                      <a:pt x="8048" y="3588"/>
                    </a:cubicBezTo>
                    <a:cubicBezTo>
                      <a:pt x="8049" y="3589"/>
                      <a:pt x="8049" y="3589"/>
                      <a:pt x="8050" y="3589"/>
                    </a:cubicBezTo>
                    <a:cubicBezTo>
                      <a:pt x="8131" y="3589"/>
                      <a:pt x="4250" y="170"/>
                      <a:pt x="4118" y="0"/>
                    </a:cubicBezTo>
                    <a:close/>
                  </a:path>
                </a:pathLst>
              </a:custGeom>
              <a:solidFill>
                <a:srgbClr val="BD3E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4"/>
              <p:cNvSpPr/>
              <p:nvPr/>
            </p:nvSpPr>
            <p:spPr>
              <a:xfrm>
                <a:off x="3700675" y="3109775"/>
                <a:ext cx="109750" cy="11325"/>
              </a:xfrm>
              <a:custGeom>
                <a:avLst/>
                <a:gdLst/>
                <a:ahLst/>
                <a:cxnLst/>
                <a:rect l="l" t="t" r="r" b="b"/>
                <a:pathLst>
                  <a:path w="4390" h="453" extrusionOk="0">
                    <a:moveTo>
                      <a:pt x="1" y="0"/>
                    </a:moveTo>
                    <a:lnTo>
                      <a:pt x="453" y="452"/>
                    </a:lnTo>
                    <a:lnTo>
                      <a:pt x="4390" y="445"/>
                    </a:lnTo>
                    <a:lnTo>
                      <a:pt x="4390" y="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4"/>
              <p:cNvSpPr/>
              <p:nvPr/>
            </p:nvSpPr>
            <p:spPr>
              <a:xfrm>
                <a:off x="3712525" y="3121600"/>
                <a:ext cx="9275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3710" h="373" extrusionOk="0">
                    <a:moveTo>
                      <a:pt x="0" y="1"/>
                    </a:moveTo>
                    <a:lnTo>
                      <a:pt x="356" y="357"/>
                    </a:lnTo>
                    <a:lnTo>
                      <a:pt x="3070" y="357"/>
                    </a:lnTo>
                    <a:lnTo>
                      <a:pt x="3070" y="373"/>
                    </a:lnTo>
                    <a:lnTo>
                      <a:pt x="3709" y="373"/>
                    </a:lnTo>
                    <a:lnTo>
                      <a:pt x="3709" y="1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4"/>
              <p:cNvSpPr/>
              <p:nvPr/>
            </p:nvSpPr>
            <p:spPr>
              <a:xfrm>
                <a:off x="2920075" y="3020375"/>
                <a:ext cx="372875" cy="474875"/>
              </a:xfrm>
              <a:custGeom>
                <a:avLst/>
                <a:gdLst/>
                <a:ahLst/>
                <a:cxnLst/>
                <a:rect l="l" t="t" r="r" b="b"/>
                <a:pathLst>
                  <a:path w="14915" h="18995" extrusionOk="0">
                    <a:moveTo>
                      <a:pt x="7528" y="0"/>
                    </a:moveTo>
                    <a:lnTo>
                      <a:pt x="15" y="9539"/>
                    </a:lnTo>
                    <a:lnTo>
                      <a:pt x="1" y="18994"/>
                    </a:lnTo>
                    <a:lnTo>
                      <a:pt x="14915" y="18987"/>
                    </a:lnTo>
                    <a:lnTo>
                      <a:pt x="14915" y="9909"/>
                    </a:lnTo>
                    <a:lnTo>
                      <a:pt x="7528" y="0"/>
                    </a:ln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4"/>
              <p:cNvSpPr/>
              <p:nvPr/>
            </p:nvSpPr>
            <p:spPr>
              <a:xfrm>
                <a:off x="3255300" y="2946775"/>
                <a:ext cx="259800" cy="296700"/>
              </a:xfrm>
              <a:custGeom>
                <a:avLst/>
                <a:gdLst/>
                <a:ahLst/>
                <a:cxnLst/>
                <a:rect l="l" t="t" r="r" b="b"/>
                <a:pathLst>
                  <a:path w="10392" h="11868" extrusionOk="0">
                    <a:moveTo>
                      <a:pt x="5370" y="0"/>
                    </a:moveTo>
                    <a:lnTo>
                      <a:pt x="0" y="7179"/>
                    </a:lnTo>
                    <a:lnTo>
                      <a:pt x="0" y="11867"/>
                    </a:lnTo>
                    <a:lnTo>
                      <a:pt x="10347" y="11673"/>
                    </a:lnTo>
                    <a:lnTo>
                      <a:pt x="10391" y="6846"/>
                    </a:lnTo>
                    <a:lnTo>
                      <a:pt x="5370" y="0"/>
                    </a:ln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4"/>
              <p:cNvSpPr/>
              <p:nvPr/>
            </p:nvSpPr>
            <p:spPr>
              <a:xfrm>
                <a:off x="3605550" y="3277000"/>
                <a:ext cx="266250" cy="9850"/>
              </a:xfrm>
              <a:custGeom>
                <a:avLst/>
                <a:gdLst/>
                <a:ahLst/>
                <a:cxnLst/>
                <a:rect l="l" t="t" r="r" b="b"/>
                <a:pathLst>
                  <a:path w="10650" h="394" extrusionOk="0">
                    <a:moveTo>
                      <a:pt x="0" y="0"/>
                    </a:moveTo>
                    <a:lnTo>
                      <a:pt x="0" y="394"/>
                    </a:lnTo>
                    <a:lnTo>
                      <a:pt x="10649" y="394"/>
                    </a:lnTo>
                    <a:lnTo>
                      <a:pt x="10649" y="0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4"/>
              <p:cNvSpPr/>
              <p:nvPr/>
            </p:nvSpPr>
            <p:spPr>
              <a:xfrm>
                <a:off x="3602200" y="3286250"/>
                <a:ext cx="263675" cy="10800"/>
              </a:xfrm>
              <a:custGeom>
                <a:avLst/>
                <a:gdLst/>
                <a:ahLst/>
                <a:cxnLst/>
                <a:rect l="l" t="t" r="r" b="b"/>
                <a:pathLst>
                  <a:path w="10547" h="432" extrusionOk="0">
                    <a:moveTo>
                      <a:pt x="1" y="1"/>
                    </a:moveTo>
                    <a:lnTo>
                      <a:pt x="1" y="431"/>
                    </a:lnTo>
                    <a:lnTo>
                      <a:pt x="10547" y="431"/>
                    </a:lnTo>
                    <a:lnTo>
                      <a:pt x="10547" y="1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4"/>
              <p:cNvSpPr/>
              <p:nvPr/>
            </p:nvSpPr>
            <p:spPr>
              <a:xfrm>
                <a:off x="3602200" y="3278650"/>
                <a:ext cx="282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802" extrusionOk="0">
                    <a:moveTo>
                      <a:pt x="1" y="0"/>
                    </a:moveTo>
                    <a:lnTo>
                      <a:pt x="1" y="801"/>
                    </a:lnTo>
                    <a:lnTo>
                      <a:pt x="1127" y="801"/>
                    </a:lnTo>
                    <a:lnTo>
                      <a:pt x="1127" y="0"/>
                    </a:lnTo>
                    <a:close/>
                  </a:path>
                </a:pathLst>
              </a:custGeom>
              <a:solidFill>
                <a:srgbClr val="EBE7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4"/>
              <p:cNvSpPr/>
              <p:nvPr/>
            </p:nvSpPr>
            <p:spPr>
              <a:xfrm>
                <a:off x="3601675" y="3278650"/>
                <a:ext cx="55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22" h="802" extrusionOk="0">
                    <a:moveTo>
                      <a:pt x="0" y="0"/>
                    </a:moveTo>
                    <a:lnTo>
                      <a:pt x="0" y="801"/>
                    </a:lnTo>
                    <a:lnTo>
                      <a:pt x="22" y="801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A05B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4"/>
              <p:cNvSpPr/>
              <p:nvPr/>
            </p:nvSpPr>
            <p:spPr>
              <a:xfrm>
                <a:off x="3635225" y="3277000"/>
                <a:ext cx="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" h="1" extrusionOk="0">
                    <a:moveTo>
                      <a:pt x="29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BD60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4"/>
              <p:cNvSpPr/>
              <p:nvPr/>
            </p:nvSpPr>
            <p:spPr>
              <a:xfrm>
                <a:off x="3605550" y="3277000"/>
                <a:ext cx="30400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371" extrusionOk="0">
                    <a:moveTo>
                      <a:pt x="1187" y="0"/>
                    </a:moveTo>
                    <a:lnTo>
                      <a:pt x="1187" y="66"/>
                    </a:lnTo>
                    <a:lnTo>
                      <a:pt x="0" y="66"/>
                    </a:lnTo>
                    <a:lnTo>
                      <a:pt x="0" y="371"/>
                    </a:lnTo>
                    <a:lnTo>
                      <a:pt x="1120" y="371"/>
                    </a:lnTo>
                    <a:cubicBezTo>
                      <a:pt x="1171" y="185"/>
                      <a:pt x="1216" y="15"/>
                      <a:pt x="1216" y="0"/>
                    </a:cubicBezTo>
                    <a:close/>
                  </a:path>
                </a:pathLst>
              </a:custGeom>
              <a:solidFill>
                <a:srgbClr val="EBC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4"/>
              <p:cNvSpPr/>
              <p:nvPr/>
            </p:nvSpPr>
            <p:spPr>
              <a:xfrm>
                <a:off x="3602200" y="3286250"/>
                <a:ext cx="31350" cy="10800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432" extrusionOk="0">
                    <a:moveTo>
                      <a:pt x="1" y="1"/>
                    </a:moveTo>
                    <a:lnTo>
                      <a:pt x="1" y="431"/>
                    </a:lnTo>
                    <a:lnTo>
                      <a:pt x="1127" y="431"/>
                    </a:lnTo>
                    <a:cubicBezTo>
                      <a:pt x="1158" y="364"/>
                      <a:pt x="1209" y="179"/>
                      <a:pt x="1254" y="1"/>
                    </a:cubicBezTo>
                    <a:close/>
                  </a:path>
                </a:pathLst>
              </a:custGeom>
              <a:solidFill>
                <a:srgbClr val="EBC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4"/>
              <p:cNvSpPr/>
              <p:nvPr/>
            </p:nvSpPr>
            <p:spPr>
              <a:xfrm>
                <a:off x="2923425" y="2946250"/>
                <a:ext cx="238275" cy="135325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5413" extrusionOk="0">
                    <a:moveTo>
                      <a:pt x="4762" y="0"/>
                    </a:moveTo>
                    <a:lnTo>
                      <a:pt x="0" y="5413"/>
                    </a:lnTo>
                    <a:lnTo>
                      <a:pt x="4865" y="5413"/>
                    </a:lnTo>
                    <a:lnTo>
                      <a:pt x="7186" y="2216"/>
                    </a:lnTo>
                    <a:lnTo>
                      <a:pt x="7239" y="1565"/>
                    </a:lnTo>
                    <a:lnTo>
                      <a:pt x="8975" y="4115"/>
                    </a:lnTo>
                    <a:lnTo>
                      <a:pt x="9530" y="0"/>
                    </a:lnTo>
                    <a:close/>
                  </a:path>
                </a:pathLst>
              </a:custGeom>
              <a:solidFill>
                <a:srgbClr val="BD3E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4"/>
              <p:cNvSpPr/>
              <p:nvPr/>
            </p:nvSpPr>
            <p:spPr>
              <a:xfrm>
                <a:off x="3601675" y="3297025"/>
                <a:ext cx="238075" cy="198225"/>
              </a:xfrm>
              <a:custGeom>
                <a:avLst/>
                <a:gdLst/>
                <a:ahLst/>
                <a:cxnLst/>
                <a:rect l="l" t="t" r="r" b="b"/>
                <a:pathLst>
                  <a:path w="9523" h="7929" extrusionOk="0">
                    <a:moveTo>
                      <a:pt x="9523" y="0"/>
                    </a:moveTo>
                    <a:lnTo>
                      <a:pt x="0" y="15"/>
                    </a:lnTo>
                    <a:lnTo>
                      <a:pt x="0" y="7862"/>
                    </a:lnTo>
                    <a:lnTo>
                      <a:pt x="9523" y="7928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4"/>
              <p:cNvSpPr/>
              <p:nvPr/>
            </p:nvSpPr>
            <p:spPr>
              <a:xfrm>
                <a:off x="2930850" y="3091400"/>
                <a:ext cx="951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387" extrusionOk="0">
                    <a:moveTo>
                      <a:pt x="1" y="0"/>
                    </a:moveTo>
                    <a:lnTo>
                      <a:pt x="8" y="363"/>
                    </a:lnTo>
                    <a:lnTo>
                      <a:pt x="3507" y="386"/>
                    </a:lnTo>
                    <a:lnTo>
                      <a:pt x="3804" y="0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4"/>
              <p:cNvSpPr/>
              <p:nvPr/>
            </p:nvSpPr>
            <p:spPr>
              <a:xfrm>
                <a:off x="2947150" y="3100475"/>
                <a:ext cx="71400" cy="15775"/>
              </a:xfrm>
              <a:custGeom>
                <a:avLst/>
                <a:gdLst/>
                <a:ahLst/>
                <a:cxnLst/>
                <a:rect l="l" t="t" r="r" b="b"/>
                <a:pathLst>
                  <a:path w="2856" h="631" extrusionOk="0">
                    <a:moveTo>
                      <a:pt x="0" y="0"/>
                    </a:moveTo>
                    <a:lnTo>
                      <a:pt x="0" y="630"/>
                    </a:lnTo>
                    <a:cubicBezTo>
                      <a:pt x="0" y="630"/>
                      <a:pt x="1048" y="624"/>
                      <a:pt x="1760" y="624"/>
                    </a:cubicBezTo>
                    <a:cubicBezTo>
                      <a:pt x="2116" y="624"/>
                      <a:pt x="2388" y="626"/>
                      <a:pt x="2403" y="630"/>
                    </a:cubicBezTo>
                    <a:lnTo>
                      <a:pt x="2855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4"/>
              <p:cNvSpPr/>
              <p:nvPr/>
            </p:nvSpPr>
            <p:spPr>
              <a:xfrm>
                <a:off x="2953275" y="3116225"/>
                <a:ext cx="53950" cy="71975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2879" extrusionOk="0">
                    <a:moveTo>
                      <a:pt x="1" y="0"/>
                    </a:moveTo>
                    <a:lnTo>
                      <a:pt x="1" y="2879"/>
                    </a:lnTo>
                    <a:lnTo>
                      <a:pt x="2158" y="0"/>
                    </a:ln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4"/>
              <p:cNvSpPr/>
              <p:nvPr/>
            </p:nvSpPr>
            <p:spPr>
              <a:xfrm>
                <a:off x="2847950" y="3307975"/>
                <a:ext cx="33050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645" extrusionOk="0">
                    <a:moveTo>
                      <a:pt x="1" y="0"/>
                    </a:moveTo>
                    <a:lnTo>
                      <a:pt x="1" y="644"/>
                    </a:lnTo>
                    <a:lnTo>
                      <a:pt x="1321" y="644"/>
                    </a:lnTo>
                    <a:lnTo>
                      <a:pt x="1321" y="0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4"/>
              <p:cNvSpPr/>
              <p:nvPr/>
            </p:nvSpPr>
            <p:spPr>
              <a:xfrm>
                <a:off x="2852750" y="3323550"/>
                <a:ext cx="23975" cy="98625"/>
              </a:xfrm>
              <a:custGeom>
                <a:avLst/>
                <a:gdLst/>
                <a:ahLst/>
                <a:cxnLst/>
                <a:rect l="l" t="t" r="r" b="b"/>
                <a:pathLst>
                  <a:path w="959" h="3945" extrusionOk="0">
                    <a:moveTo>
                      <a:pt x="1" y="0"/>
                    </a:moveTo>
                    <a:lnTo>
                      <a:pt x="1" y="3944"/>
                    </a:lnTo>
                    <a:lnTo>
                      <a:pt x="958" y="3944"/>
                    </a:lnTo>
                    <a:lnTo>
                      <a:pt x="958" y="0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4"/>
              <p:cNvSpPr/>
              <p:nvPr/>
            </p:nvSpPr>
            <p:spPr>
              <a:xfrm>
                <a:off x="3602200" y="3478350"/>
                <a:ext cx="237925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823" extrusionOk="0">
                    <a:moveTo>
                      <a:pt x="1" y="0"/>
                    </a:moveTo>
                    <a:lnTo>
                      <a:pt x="1" y="823"/>
                    </a:lnTo>
                    <a:lnTo>
                      <a:pt x="9516" y="823"/>
                    </a:lnTo>
                    <a:lnTo>
                      <a:pt x="9516" y="0"/>
                    </a:lnTo>
                    <a:close/>
                  </a:path>
                </a:pathLst>
              </a:custGeom>
              <a:solidFill>
                <a:srgbClr val="F37C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4"/>
              <p:cNvSpPr/>
              <p:nvPr/>
            </p:nvSpPr>
            <p:spPr>
              <a:xfrm>
                <a:off x="3280875" y="3236375"/>
                <a:ext cx="350450" cy="33025"/>
              </a:xfrm>
              <a:custGeom>
                <a:avLst/>
                <a:gdLst/>
                <a:ahLst/>
                <a:cxnLst/>
                <a:rect l="l" t="t" r="r" b="b"/>
                <a:pathLst>
                  <a:path w="14018" h="1321" extrusionOk="0">
                    <a:moveTo>
                      <a:pt x="328" y="0"/>
                    </a:moveTo>
                    <a:lnTo>
                      <a:pt x="1" y="23"/>
                    </a:lnTo>
                    <a:lnTo>
                      <a:pt x="996" y="1321"/>
                    </a:lnTo>
                    <a:lnTo>
                      <a:pt x="14018" y="1276"/>
                    </a:lnTo>
                    <a:cubicBezTo>
                      <a:pt x="13929" y="1239"/>
                      <a:pt x="9345" y="23"/>
                      <a:pt x="9345" y="23"/>
                    </a:cubicBezTo>
                    <a:lnTo>
                      <a:pt x="328" y="0"/>
                    </a:lnTo>
                    <a:close/>
                  </a:path>
                </a:pathLst>
              </a:custGeom>
              <a:solidFill>
                <a:srgbClr val="BD3E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44"/>
              <p:cNvSpPr/>
              <p:nvPr/>
            </p:nvSpPr>
            <p:spPr>
              <a:xfrm>
                <a:off x="3199125" y="2910825"/>
                <a:ext cx="376750" cy="258650"/>
              </a:xfrm>
              <a:custGeom>
                <a:avLst/>
                <a:gdLst/>
                <a:ahLst/>
                <a:cxnLst/>
                <a:rect l="l" t="t" r="r" b="b"/>
                <a:pathLst>
                  <a:path w="15070" h="10346" extrusionOk="0">
                    <a:moveTo>
                      <a:pt x="7699" y="0"/>
                    </a:moveTo>
                    <a:lnTo>
                      <a:pt x="1" y="10078"/>
                    </a:lnTo>
                    <a:lnTo>
                      <a:pt x="1097" y="10153"/>
                    </a:lnTo>
                    <a:lnTo>
                      <a:pt x="7617" y="1438"/>
                    </a:lnTo>
                    <a:lnTo>
                      <a:pt x="14046" y="10345"/>
                    </a:lnTo>
                    <a:cubicBezTo>
                      <a:pt x="14255" y="10338"/>
                      <a:pt x="14826" y="10345"/>
                      <a:pt x="15070" y="10331"/>
                    </a:cubicBezTo>
                    <a:lnTo>
                      <a:pt x="7699" y="0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44"/>
              <p:cNvSpPr/>
              <p:nvPr/>
            </p:nvSpPr>
            <p:spPr>
              <a:xfrm>
                <a:off x="3515075" y="3120900"/>
                <a:ext cx="35225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1943" extrusionOk="0">
                    <a:moveTo>
                      <a:pt x="8" y="0"/>
                    </a:moveTo>
                    <a:lnTo>
                      <a:pt x="0" y="1476"/>
                    </a:lnTo>
                    <a:lnTo>
                      <a:pt x="1408" y="194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43764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4"/>
              <p:cNvSpPr/>
              <p:nvPr/>
            </p:nvSpPr>
            <p:spPr>
              <a:xfrm>
                <a:off x="3226550" y="2947350"/>
                <a:ext cx="288725" cy="241775"/>
              </a:xfrm>
              <a:custGeom>
                <a:avLst/>
                <a:gdLst/>
                <a:ahLst/>
                <a:cxnLst/>
                <a:rect l="l" t="t" r="r" b="b"/>
                <a:pathLst>
                  <a:path w="11549" h="9671" extrusionOk="0">
                    <a:moveTo>
                      <a:pt x="6520" y="1"/>
                    </a:moveTo>
                    <a:lnTo>
                      <a:pt x="0" y="8692"/>
                    </a:lnTo>
                    <a:lnTo>
                      <a:pt x="82" y="9671"/>
                    </a:lnTo>
                    <a:lnTo>
                      <a:pt x="6364" y="1060"/>
                    </a:lnTo>
                    <a:lnTo>
                      <a:pt x="11541" y="7877"/>
                    </a:lnTo>
                    <a:lnTo>
                      <a:pt x="11549" y="6942"/>
                    </a:lnTo>
                    <a:lnTo>
                      <a:pt x="6520" y="1"/>
                    </a:lnTo>
                    <a:close/>
                  </a:path>
                </a:pathLst>
              </a:custGeom>
              <a:solidFill>
                <a:srgbClr val="4C1B3E">
                  <a:alpha val="46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4"/>
              <p:cNvSpPr/>
              <p:nvPr/>
            </p:nvSpPr>
            <p:spPr>
              <a:xfrm>
                <a:off x="2957325" y="3422150"/>
                <a:ext cx="2943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11772" h="387" extrusionOk="0">
                    <a:moveTo>
                      <a:pt x="1" y="0"/>
                    </a:moveTo>
                    <a:lnTo>
                      <a:pt x="1" y="387"/>
                    </a:lnTo>
                    <a:lnTo>
                      <a:pt x="11771" y="387"/>
                    </a:lnTo>
                    <a:lnTo>
                      <a:pt x="11771" y="0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4"/>
              <p:cNvSpPr/>
              <p:nvPr/>
            </p:nvSpPr>
            <p:spPr>
              <a:xfrm>
                <a:off x="2920450" y="3080850"/>
                <a:ext cx="113675" cy="11500"/>
              </a:xfrm>
              <a:custGeom>
                <a:avLst/>
                <a:gdLst/>
                <a:ahLst/>
                <a:cxnLst/>
                <a:rect l="l" t="t" r="r" b="b"/>
                <a:pathLst>
                  <a:path w="4547" h="460" extrusionOk="0">
                    <a:moveTo>
                      <a:pt x="0" y="0"/>
                    </a:moveTo>
                    <a:lnTo>
                      <a:pt x="0" y="460"/>
                    </a:lnTo>
                    <a:lnTo>
                      <a:pt x="4190" y="460"/>
                    </a:lnTo>
                    <a:lnTo>
                      <a:pt x="4546" y="0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4"/>
              <p:cNvSpPr/>
              <p:nvPr/>
            </p:nvSpPr>
            <p:spPr>
              <a:xfrm>
                <a:off x="3283850" y="3236600"/>
                <a:ext cx="230675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9227" h="1186" extrusionOk="0">
                    <a:moveTo>
                      <a:pt x="1" y="0"/>
                    </a:moveTo>
                    <a:lnTo>
                      <a:pt x="877" y="1186"/>
                    </a:lnTo>
                    <a:lnTo>
                      <a:pt x="9226" y="1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4"/>
              <p:cNvSpPr/>
              <p:nvPr/>
            </p:nvSpPr>
            <p:spPr>
              <a:xfrm>
                <a:off x="3601275" y="3297025"/>
                <a:ext cx="23847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9539" h="802" extrusionOk="0">
                    <a:moveTo>
                      <a:pt x="9539" y="0"/>
                    </a:moveTo>
                    <a:lnTo>
                      <a:pt x="0" y="15"/>
                    </a:lnTo>
                    <a:lnTo>
                      <a:pt x="0" y="787"/>
                    </a:lnTo>
                    <a:lnTo>
                      <a:pt x="9539" y="801"/>
                    </a:lnTo>
                    <a:lnTo>
                      <a:pt x="9539" y="0"/>
                    </a:lnTo>
                    <a:close/>
                  </a:path>
                </a:pathLst>
              </a:custGeom>
              <a:solidFill>
                <a:srgbClr val="4C1B3E">
                  <a:alpha val="46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4"/>
              <p:cNvSpPr/>
              <p:nvPr/>
            </p:nvSpPr>
            <p:spPr>
              <a:xfrm>
                <a:off x="2852750" y="3324075"/>
                <a:ext cx="24150" cy="5975"/>
              </a:xfrm>
              <a:custGeom>
                <a:avLst/>
                <a:gdLst/>
                <a:ahLst/>
                <a:cxnLst/>
                <a:rect l="l" t="t" r="r" b="b"/>
                <a:pathLst>
                  <a:path w="966" h="239" extrusionOk="0">
                    <a:moveTo>
                      <a:pt x="1" y="0"/>
                    </a:moveTo>
                    <a:lnTo>
                      <a:pt x="1" y="239"/>
                    </a:lnTo>
                    <a:lnTo>
                      <a:pt x="966" y="239"/>
                    </a:lnTo>
                    <a:lnTo>
                      <a:pt x="966" y="0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4"/>
              <p:cNvSpPr/>
              <p:nvPr/>
            </p:nvSpPr>
            <p:spPr>
              <a:xfrm>
                <a:off x="2920075" y="3026325"/>
                <a:ext cx="373075" cy="337650"/>
              </a:xfrm>
              <a:custGeom>
                <a:avLst/>
                <a:gdLst/>
                <a:ahLst/>
                <a:cxnLst/>
                <a:rect l="l" t="t" r="r" b="b"/>
                <a:pathLst>
                  <a:path w="14923" h="13506" extrusionOk="0">
                    <a:moveTo>
                      <a:pt x="7507" y="1"/>
                    </a:moveTo>
                    <a:lnTo>
                      <a:pt x="5994" y="1905"/>
                    </a:lnTo>
                    <a:lnTo>
                      <a:pt x="6008" y="1929"/>
                    </a:lnTo>
                    <a:lnTo>
                      <a:pt x="1" y="9114"/>
                    </a:lnTo>
                    <a:lnTo>
                      <a:pt x="1" y="10636"/>
                    </a:lnTo>
                    <a:lnTo>
                      <a:pt x="6884" y="2210"/>
                    </a:lnTo>
                    <a:lnTo>
                      <a:pt x="14915" y="13505"/>
                    </a:lnTo>
                    <a:lnTo>
                      <a:pt x="14922" y="10198"/>
                    </a:lnTo>
                    <a:lnTo>
                      <a:pt x="11718" y="5503"/>
                    </a:lnTo>
                    <a:lnTo>
                      <a:pt x="7507" y="1"/>
                    </a:lnTo>
                    <a:close/>
                  </a:path>
                </a:pathLst>
              </a:custGeom>
              <a:solidFill>
                <a:srgbClr val="4C1B3E">
                  <a:alpha val="46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4"/>
              <p:cNvSpPr/>
              <p:nvPr/>
            </p:nvSpPr>
            <p:spPr>
              <a:xfrm>
                <a:off x="3630600" y="3345025"/>
                <a:ext cx="181125" cy="152625"/>
              </a:xfrm>
              <a:custGeom>
                <a:avLst/>
                <a:gdLst/>
                <a:ahLst/>
                <a:cxnLst/>
                <a:rect l="l" t="t" r="r" b="b"/>
                <a:pathLst>
                  <a:path w="7245" h="6105" extrusionOk="0">
                    <a:moveTo>
                      <a:pt x="7193" y="1"/>
                    </a:moveTo>
                    <a:cubicBezTo>
                      <a:pt x="7193" y="1"/>
                      <a:pt x="3448" y="24"/>
                      <a:pt x="14" y="97"/>
                    </a:cubicBezTo>
                    <a:lnTo>
                      <a:pt x="0" y="5956"/>
                    </a:lnTo>
                    <a:lnTo>
                      <a:pt x="0" y="6104"/>
                    </a:lnTo>
                    <a:lnTo>
                      <a:pt x="7230" y="6053"/>
                    </a:lnTo>
                    <a:lnTo>
                      <a:pt x="7245" y="5734"/>
                    </a:lnTo>
                    <a:lnTo>
                      <a:pt x="7193" y="1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4"/>
              <p:cNvSpPr/>
              <p:nvPr/>
            </p:nvSpPr>
            <p:spPr>
              <a:xfrm>
                <a:off x="3720700" y="3348200"/>
                <a:ext cx="550" cy="150950"/>
              </a:xfrm>
              <a:custGeom>
                <a:avLst/>
                <a:gdLst/>
                <a:ahLst/>
                <a:cxnLst/>
                <a:rect l="l" t="t" r="r" b="b"/>
                <a:pathLst>
                  <a:path w="22" h="6038" extrusionOk="0">
                    <a:moveTo>
                      <a:pt x="1" y="0"/>
                    </a:moveTo>
                    <a:lnTo>
                      <a:pt x="1" y="6038"/>
                    </a:lnTo>
                    <a:lnTo>
                      <a:pt x="22" y="6038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4"/>
              <p:cNvSpPr/>
              <p:nvPr/>
            </p:nvSpPr>
            <p:spPr>
              <a:xfrm>
                <a:off x="3725325" y="3433100"/>
                <a:ext cx="6300" cy="615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46" extrusionOk="0">
                    <a:moveTo>
                      <a:pt x="127" y="0"/>
                    </a:moveTo>
                    <a:cubicBezTo>
                      <a:pt x="59" y="0"/>
                      <a:pt x="1" y="52"/>
                      <a:pt x="1" y="120"/>
                    </a:cubicBezTo>
                    <a:cubicBezTo>
                      <a:pt x="1" y="194"/>
                      <a:pt x="59" y="246"/>
                      <a:pt x="127" y="246"/>
                    </a:cubicBezTo>
                    <a:cubicBezTo>
                      <a:pt x="200" y="246"/>
                      <a:pt x="252" y="194"/>
                      <a:pt x="252" y="120"/>
                    </a:cubicBezTo>
                    <a:cubicBezTo>
                      <a:pt x="252" y="52"/>
                      <a:pt x="200" y="0"/>
                      <a:pt x="127" y="0"/>
                    </a:cubicBez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4"/>
              <p:cNvSpPr/>
              <p:nvPr/>
            </p:nvSpPr>
            <p:spPr>
              <a:xfrm>
                <a:off x="3710475" y="3433100"/>
                <a:ext cx="6150" cy="615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46" extrusionOk="0">
                    <a:moveTo>
                      <a:pt x="119" y="0"/>
                    </a:moveTo>
                    <a:cubicBezTo>
                      <a:pt x="54" y="0"/>
                      <a:pt x="0" y="52"/>
                      <a:pt x="0" y="120"/>
                    </a:cubicBezTo>
                    <a:cubicBezTo>
                      <a:pt x="0" y="194"/>
                      <a:pt x="54" y="246"/>
                      <a:pt x="119" y="246"/>
                    </a:cubicBezTo>
                    <a:cubicBezTo>
                      <a:pt x="194" y="246"/>
                      <a:pt x="246" y="194"/>
                      <a:pt x="246" y="120"/>
                    </a:cubicBezTo>
                    <a:cubicBezTo>
                      <a:pt x="246" y="52"/>
                      <a:pt x="194" y="0"/>
                      <a:pt x="119" y="0"/>
                    </a:cubicBez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4"/>
              <p:cNvSpPr/>
              <p:nvPr/>
            </p:nvSpPr>
            <p:spPr>
              <a:xfrm>
                <a:off x="3290700" y="3268275"/>
                <a:ext cx="344550" cy="10400"/>
              </a:xfrm>
              <a:custGeom>
                <a:avLst/>
                <a:gdLst/>
                <a:ahLst/>
                <a:cxnLst/>
                <a:rect l="l" t="t" r="r" b="b"/>
                <a:pathLst>
                  <a:path w="13782" h="416" extrusionOk="0">
                    <a:moveTo>
                      <a:pt x="1" y="0"/>
                    </a:moveTo>
                    <a:lnTo>
                      <a:pt x="1" y="415"/>
                    </a:lnTo>
                    <a:lnTo>
                      <a:pt x="13781" y="415"/>
                    </a:lnTo>
                    <a:lnTo>
                      <a:pt x="13781" y="0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4"/>
              <p:cNvSpPr/>
              <p:nvPr/>
            </p:nvSpPr>
            <p:spPr>
              <a:xfrm>
                <a:off x="3301825" y="3278650"/>
                <a:ext cx="317100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12684" h="455" extrusionOk="0">
                    <a:moveTo>
                      <a:pt x="1" y="0"/>
                    </a:moveTo>
                    <a:lnTo>
                      <a:pt x="1" y="454"/>
                    </a:lnTo>
                    <a:lnTo>
                      <a:pt x="12683" y="454"/>
                    </a:lnTo>
                    <a:lnTo>
                      <a:pt x="12683" y="0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4"/>
              <p:cNvSpPr/>
              <p:nvPr/>
            </p:nvSpPr>
            <p:spPr>
              <a:xfrm>
                <a:off x="2829400" y="3297025"/>
                <a:ext cx="100550" cy="10975"/>
              </a:xfrm>
              <a:custGeom>
                <a:avLst/>
                <a:gdLst/>
                <a:ahLst/>
                <a:cxnLst/>
                <a:rect l="l" t="t" r="r" b="b"/>
                <a:pathLst>
                  <a:path w="4022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4021" y="438"/>
                    </a:lnTo>
                    <a:lnTo>
                      <a:pt x="4021" y="0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4"/>
              <p:cNvSpPr/>
              <p:nvPr/>
            </p:nvSpPr>
            <p:spPr>
              <a:xfrm>
                <a:off x="2920075" y="3471850"/>
                <a:ext cx="372875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14915" h="936" extrusionOk="0">
                    <a:moveTo>
                      <a:pt x="1" y="1"/>
                    </a:moveTo>
                    <a:lnTo>
                      <a:pt x="1" y="935"/>
                    </a:lnTo>
                    <a:lnTo>
                      <a:pt x="14915" y="935"/>
                    </a:lnTo>
                    <a:lnTo>
                      <a:pt x="14915" y="1"/>
                    </a:lnTo>
                    <a:close/>
                  </a:path>
                </a:pathLst>
              </a:custGeom>
              <a:solidFill>
                <a:srgbClr val="F37C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4"/>
              <p:cNvSpPr/>
              <p:nvPr/>
            </p:nvSpPr>
            <p:spPr>
              <a:xfrm>
                <a:off x="2887650" y="2988300"/>
                <a:ext cx="431475" cy="301725"/>
              </a:xfrm>
              <a:custGeom>
                <a:avLst/>
                <a:gdLst/>
                <a:ahLst/>
                <a:cxnLst/>
                <a:rect l="l" t="t" r="r" b="b"/>
                <a:pathLst>
                  <a:path w="17259" h="12069" extrusionOk="0">
                    <a:moveTo>
                      <a:pt x="8670" y="0"/>
                    </a:moveTo>
                    <a:lnTo>
                      <a:pt x="0" y="11422"/>
                    </a:lnTo>
                    <a:lnTo>
                      <a:pt x="801" y="12045"/>
                    </a:lnTo>
                    <a:lnTo>
                      <a:pt x="8736" y="1728"/>
                    </a:lnTo>
                    <a:lnTo>
                      <a:pt x="16071" y="12068"/>
                    </a:lnTo>
                    <a:lnTo>
                      <a:pt x="17259" y="12045"/>
                    </a:lnTo>
                    <a:lnTo>
                      <a:pt x="8670" y="0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4"/>
              <p:cNvSpPr/>
              <p:nvPr/>
            </p:nvSpPr>
            <p:spPr>
              <a:xfrm>
                <a:off x="3559175" y="3290000"/>
                <a:ext cx="42875" cy="208925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8357" extrusionOk="0">
                    <a:moveTo>
                      <a:pt x="1700" y="0"/>
                    </a:moveTo>
                    <a:lnTo>
                      <a:pt x="0" y="36"/>
                    </a:lnTo>
                    <a:lnTo>
                      <a:pt x="0" y="7312"/>
                    </a:lnTo>
                    <a:lnTo>
                      <a:pt x="1714" y="8357"/>
                    </a:lnTo>
                    <a:lnTo>
                      <a:pt x="1700" y="0"/>
                    </a:lnTo>
                    <a:close/>
                  </a:path>
                </a:pathLst>
              </a:custGeom>
              <a:solidFill>
                <a:srgbClr val="4C1B3E">
                  <a:alpha val="46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4"/>
              <p:cNvSpPr/>
              <p:nvPr/>
            </p:nvSpPr>
            <p:spPr>
              <a:xfrm>
                <a:off x="3584050" y="3210075"/>
                <a:ext cx="79550" cy="66950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2678" extrusionOk="0">
                    <a:moveTo>
                      <a:pt x="0" y="0"/>
                    </a:moveTo>
                    <a:lnTo>
                      <a:pt x="2047" y="2328"/>
                    </a:lnTo>
                    <a:lnTo>
                      <a:pt x="2047" y="2677"/>
                    </a:lnTo>
                    <a:lnTo>
                      <a:pt x="3181" y="26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43764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4"/>
              <p:cNvSpPr/>
              <p:nvPr/>
            </p:nvSpPr>
            <p:spPr>
              <a:xfrm>
                <a:off x="3189825" y="2910825"/>
                <a:ext cx="201800" cy="231950"/>
              </a:xfrm>
              <a:custGeom>
                <a:avLst/>
                <a:gdLst/>
                <a:ahLst/>
                <a:cxnLst/>
                <a:rect l="l" t="t" r="r" b="b"/>
                <a:pathLst>
                  <a:path w="8072" h="9278" extrusionOk="0">
                    <a:moveTo>
                      <a:pt x="8071" y="0"/>
                    </a:moveTo>
                    <a:lnTo>
                      <a:pt x="3717" y="1462"/>
                    </a:lnTo>
                    <a:lnTo>
                      <a:pt x="1" y="7898"/>
                    </a:lnTo>
                    <a:lnTo>
                      <a:pt x="989" y="9277"/>
                    </a:lnTo>
                    <a:lnTo>
                      <a:pt x="8071" y="0"/>
                    </a:lnTo>
                    <a:close/>
                  </a:path>
                </a:pathLst>
              </a:custGeom>
              <a:solidFill>
                <a:srgbClr val="BD3E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4"/>
              <p:cNvSpPr/>
              <p:nvPr/>
            </p:nvSpPr>
            <p:spPr>
              <a:xfrm>
                <a:off x="2887650" y="2988300"/>
                <a:ext cx="216775" cy="285550"/>
              </a:xfrm>
              <a:custGeom>
                <a:avLst/>
                <a:gdLst/>
                <a:ahLst/>
                <a:cxnLst/>
                <a:rect l="l" t="t" r="r" b="b"/>
                <a:pathLst>
                  <a:path w="8671" h="11422" extrusionOk="0">
                    <a:moveTo>
                      <a:pt x="8670" y="0"/>
                    </a:moveTo>
                    <a:lnTo>
                      <a:pt x="4968" y="3702"/>
                    </a:lnTo>
                    <a:lnTo>
                      <a:pt x="2595" y="7246"/>
                    </a:lnTo>
                    <a:lnTo>
                      <a:pt x="0" y="11422"/>
                    </a:lnTo>
                    <a:lnTo>
                      <a:pt x="8670" y="0"/>
                    </a:lnTo>
                    <a:close/>
                  </a:path>
                </a:pathLst>
              </a:custGeom>
              <a:solidFill>
                <a:srgbClr val="BD3E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4"/>
              <p:cNvSpPr/>
              <p:nvPr/>
            </p:nvSpPr>
            <p:spPr>
              <a:xfrm>
                <a:off x="3002225" y="3246775"/>
                <a:ext cx="181725" cy="171350"/>
              </a:xfrm>
              <a:custGeom>
                <a:avLst/>
                <a:gdLst/>
                <a:ahLst/>
                <a:cxnLst/>
                <a:rect l="l" t="t" r="r" b="b"/>
                <a:pathLst>
                  <a:path w="7269" h="6854" extrusionOk="0">
                    <a:moveTo>
                      <a:pt x="1" y="1"/>
                    </a:moveTo>
                    <a:lnTo>
                      <a:pt x="1" y="6853"/>
                    </a:lnTo>
                    <a:lnTo>
                      <a:pt x="7268" y="6853"/>
                    </a:lnTo>
                    <a:lnTo>
                      <a:pt x="7268" y="1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4"/>
              <p:cNvSpPr/>
              <p:nvPr/>
            </p:nvSpPr>
            <p:spPr>
              <a:xfrm>
                <a:off x="3002225" y="3246775"/>
                <a:ext cx="168000" cy="171350"/>
              </a:xfrm>
              <a:custGeom>
                <a:avLst/>
                <a:gdLst/>
                <a:ahLst/>
                <a:cxnLst/>
                <a:rect l="l" t="t" r="r" b="b"/>
                <a:pathLst>
                  <a:path w="6720" h="6854" extrusionOk="0">
                    <a:moveTo>
                      <a:pt x="1" y="1"/>
                    </a:moveTo>
                    <a:lnTo>
                      <a:pt x="1" y="6853"/>
                    </a:lnTo>
                    <a:lnTo>
                      <a:pt x="6720" y="6853"/>
                    </a:lnTo>
                    <a:lnTo>
                      <a:pt x="6720" y="1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4"/>
              <p:cNvSpPr/>
              <p:nvPr/>
            </p:nvSpPr>
            <p:spPr>
              <a:xfrm>
                <a:off x="3402725" y="3321325"/>
                <a:ext cx="142000" cy="156125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6245" extrusionOk="0">
                    <a:moveTo>
                      <a:pt x="2707" y="0"/>
                    </a:moveTo>
                    <a:cubicBezTo>
                      <a:pt x="2003" y="0"/>
                      <a:pt x="1408" y="148"/>
                      <a:pt x="1246" y="356"/>
                    </a:cubicBezTo>
                    <a:lnTo>
                      <a:pt x="874" y="356"/>
                    </a:lnTo>
                    <a:lnTo>
                      <a:pt x="874" y="5806"/>
                    </a:lnTo>
                    <a:lnTo>
                      <a:pt x="0" y="5806"/>
                    </a:lnTo>
                    <a:lnTo>
                      <a:pt x="0" y="6244"/>
                    </a:lnTo>
                    <a:lnTo>
                      <a:pt x="5680" y="6244"/>
                    </a:lnTo>
                    <a:lnTo>
                      <a:pt x="5680" y="5806"/>
                    </a:lnTo>
                    <a:lnTo>
                      <a:pt x="4583" y="5806"/>
                    </a:lnTo>
                    <a:lnTo>
                      <a:pt x="4583" y="356"/>
                    </a:lnTo>
                    <a:lnTo>
                      <a:pt x="4167" y="356"/>
                    </a:lnTo>
                    <a:cubicBezTo>
                      <a:pt x="4005" y="148"/>
                      <a:pt x="3410" y="0"/>
                      <a:pt x="2707" y="0"/>
                    </a:cubicBezTo>
                    <a:close/>
                  </a:path>
                </a:pathLst>
              </a:custGeom>
              <a:solidFill>
                <a:srgbClr val="943764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4"/>
              <p:cNvSpPr/>
              <p:nvPr/>
            </p:nvSpPr>
            <p:spPr>
              <a:xfrm>
                <a:off x="3402725" y="3466475"/>
                <a:ext cx="138500" cy="109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5539" y="438"/>
                    </a:lnTo>
                    <a:lnTo>
                      <a:pt x="5539" y="0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44"/>
              <p:cNvSpPr/>
              <p:nvPr/>
            </p:nvSpPr>
            <p:spPr>
              <a:xfrm>
                <a:off x="3424025" y="3321325"/>
                <a:ext cx="90500" cy="145175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5807" extrusionOk="0">
                    <a:moveTo>
                      <a:pt x="1788" y="0"/>
                    </a:moveTo>
                    <a:cubicBezTo>
                      <a:pt x="1099" y="0"/>
                      <a:pt x="528" y="148"/>
                      <a:pt x="364" y="356"/>
                    </a:cubicBezTo>
                    <a:lnTo>
                      <a:pt x="1" y="356"/>
                    </a:lnTo>
                    <a:lnTo>
                      <a:pt x="1" y="5806"/>
                    </a:lnTo>
                    <a:lnTo>
                      <a:pt x="3619" y="5806"/>
                    </a:lnTo>
                    <a:lnTo>
                      <a:pt x="3619" y="356"/>
                    </a:lnTo>
                    <a:lnTo>
                      <a:pt x="3212" y="356"/>
                    </a:lnTo>
                    <a:cubicBezTo>
                      <a:pt x="3057" y="148"/>
                      <a:pt x="2478" y="0"/>
                      <a:pt x="1788" y="0"/>
                    </a:cubicBez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4"/>
              <p:cNvSpPr/>
              <p:nvPr/>
            </p:nvSpPr>
            <p:spPr>
              <a:xfrm>
                <a:off x="3472625" y="3332450"/>
                <a:ext cx="30050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1773" extrusionOk="0">
                    <a:moveTo>
                      <a:pt x="0" y="0"/>
                    </a:moveTo>
                    <a:lnTo>
                      <a:pt x="0" y="1773"/>
                    </a:lnTo>
                    <a:lnTo>
                      <a:pt x="1202" y="1773"/>
                    </a:lnTo>
                    <a:lnTo>
                      <a:pt x="1202" y="340"/>
                    </a:lnTo>
                    <a:cubicBezTo>
                      <a:pt x="1202" y="340"/>
                      <a:pt x="942" y="29"/>
                      <a:pt x="0" y="0"/>
                    </a:cubicBez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4"/>
              <p:cNvSpPr/>
              <p:nvPr/>
            </p:nvSpPr>
            <p:spPr>
              <a:xfrm>
                <a:off x="3474100" y="3334850"/>
                <a:ext cx="26900" cy="39475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1579" extrusionOk="0">
                    <a:moveTo>
                      <a:pt x="0" y="0"/>
                    </a:moveTo>
                    <a:lnTo>
                      <a:pt x="0" y="1579"/>
                    </a:lnTo>
                    <a:lnTo>
                      <a:pt x="1075" y="1579"/>
                    </a:lnTo>
                    <a:lnTo>
                      <a:pt x="1075" y="305"/>
                    </a:lnTo>
                    <a:cubicBezTo>
                      <a:pt x="1075" y="305"/>
                      <a:pt x="846" y="30"/>
                      <a:pt x="0" y="0"/>
                    </a:cubicBezTo>
                    <a:close/>
                  </a:path>
                </a:pathLst>
              </a:custGeom>
              <a:solidFill>
                <a:srgbClr val="774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4"/>
              <p:cNvSpPr/>
              <p:nvPr/>
            </p:nvSpPr>
            <p:spPr>
              <a:xfrm>
                <a:off x="3472625" y="3425700"/>
                <a:ext cx="3005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1202" y="1631"/>
                    </a:lnTo>
                    <a:lnTo>
                      <a:pt x="1202" y="1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4"/>
              <p:cNvSpPr/>
              <p:nvPr/>
            </p:nvSpPr>
            <p:spPr>
              <a:xfrm>
                <a:off x="3474625" y="3428475"/>
                <a:ext cx="26000" cy="3525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410" extrusionOk="0">
                    <a:moveTo>
                      <a:pt x="0" y="0"/>
                    </a:moveTo>
                    <a:lnTo>
                      <a:pt x="0" y="1410"/>
                    </a:lnTo>
                    <a:lnTo>
                      <a:pt x="1040" y="1410"/>
                    </a:lnTo>
                    <a:lnTo>
                      <a:pt x="1040" y="0"/>
                    </a:lnTo>
                    <a:close/>
                  </a:path>
                </a:pathLst>
              </a:custGeom>
              <a:solidFill>
                <a:srgbClr val="774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4"/>
              <p:cNvSpPr/>
              <p:nvPr/>
            </p:nvSpPr>
            <p:spPr>
              <a:xfrm>
                <a:off x="3472625" y="3379700"/>
                <a:ext cx="30050" cy="43050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1722" extrusionOk="0">
                    <a:moveTo>
                      <a:pt x="0" y="0"/>
                    </a:moveTo>
                    <a:lnTo>
                      <a:pt x="0" y="1722"/>
                    </a:lnTo>
                    <a:lnTo>
                      <a:pt x="1202" y="1722"/>
                    </a:lnTo>
                    <a:lnTo>
                      <a:pt x="1202" y="0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4"/>
              <p:cNvSpPr/>
              <p:nvPr/>
            </p:nvSpPr>
            <p:spPr>
              <a:xfrm>
                <a:off x="3474625" y="3381925"/>
                <a:ext cx="26000" cy="386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544" extrusionOk="0">
                    <a:moveTo>
                      <a:pt x="0" y="0"/>
                    </a:moveTo>
                    <a:lnTo>
                      <a:pt x="0" y="1544"/>
                    </a:lnTo>
                    <a:lnTo>
                      <a:pt x="1040" y="1544"/>
                    </a:lnTo>
                    <a:lnTo>
                      <a:pt x="1040" y="0"/>
                    </a:lnTo>
                    <a:close/>
                  </a:path>
                </a:pathLst>
              </a:custGeom>
              <a:solidFill>
                <a:srgbClr val="774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4"/>
              <p:cNvSpPr/>
              <p:nvPr/>
            </p:nvSpPr>
            <p:spPr>
              <a:xfrm>
                <a:off x="3436275" y="3332450"/>
                <a:ext cx="302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1773" extrusionOk="0">
                    <a:moveTo>
                      <a:pt x="1209" y="0"/>
                    </a:moveTo>
                    <a:cubicBezTo>
                      <a:pt x="260" y="29"/>
                      <a:pt x="0" y="340"/>
                      <a:pt x="0" y="340"/>
                    </a:cubicBezTo>
                    <a:lnTo>
                      <a:pt x="0" y="1773"/>
                    </a:lnTo>
                    <a:lnTo>
                      <a:pt x="1209" y="1773"/>
                    </a:lnTo>
                    <a:lnTo>
                      <a:pt x="1209" y="0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4"/>
              <p:cNvSpPr/>
              <p:nvPr/>
            </p:nvSpPr>
            <p:spPr>
              <a:xfrm>
                <a:off x="3437925" y="3334850"/>
                <a:ext cx="26925" cy="39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579" extrusionOk="0">
                    <a:moveTo>
                      <a:pt x="1077" y="0"/>
                    </a:moveTo>
                    <a:cubicBezTo>
                      <a:pt x="239" y="30"/>
                      <a:pt x="0" y="305"/>
                      <a:pt x="0" y="305"/>
                    </a:cubicBezTo>
                    <a:lnTo>
                      <a:pt x="0" y="1579"/>
                    </a:lnTo>
                    <a:lnTo>
                      <a:pt x="1077" y="1579"/>
                    </a:lnTo>
                    <a:lnTo>
                      <a:pt x="1077" y="0"/>
                    </a:lnTo>
                    <a:close/>
                  </a:path>
                </a:pathLst>
              </a:custGeom>
              <a:solidFill>
                <a:srgbClr val="774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4"/>
              <p:cNvSpPr/>
              <p:nvPr/>
            </p:nvSpPr>
            <p:spPr>
              <a:xfrm>
                <a:off x="3436275" y="3425700"/>
                <a:ext cx="302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1209" y="1631"/>
                    </a:lnTo>
                    <a:lnTo>
                      <a:pt x="1209" y="1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4"/>
              <p:cNvSpPr/>
              <p:nvPr/>
            </p:nvSpPr>
            <p:spPr>
              <a:xfrm>
                <a:off x="3438325" y="3428475"/>
                <a:ext cx="26125" cy="35250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1410" extrusionOk="0">
                    <a:moveTo>
                      <a:pt x="0" y="0"/>
                    </a:moveTo>
                    <a:lnTo>
                      <a:pt x="0" y="1410"/>
                    </a:lnTo>
                    <a:lnTo>
                      <a:pt x="1045" y="1410"/>
                    </a:lnTo>
                    <a:lnTo>
                      <a:pt x="1045" y="0"/>
                    </a:lnTo>
                    <a:close/>
                  </a:path>
                </a:pathLst>
              </a:custGeom>
              <a:solidFill>
                <a:srgbClr val="774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4"/>
              <p:cNvSpPr/>
              <p:nvPr/>
            </p:nvSpPr>
            <p:spPr>
              <a:xfrm>
                <a:off x="3436275" y="3379700"/>
                <a:ext cx="30225" cy="43050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1722" extrusionOk="0">
                    <a:moveTo>
                      <a:pt x="0" y="0"/>
                    </a:moveTo>
                    <a:lnTo>
                      <a:pt x="0" y="1722"/>
                    </a:lnTo>
                    <a:lnTo>
                      <a:pt x="1209" y="1722"/>
                    </a:lnTo>
                    <a:lnTo>
                      <a:pt x="1209" y="0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4"/>
              <p:cNvSpPr/>
              <p:nvPr/>
            </p:nvSpPr>
            <p:spPr>
              <a:xfrm>
                <a:off x="3438325" y="3381925"/>
                <a:ext cx="26125" cy="38600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1544" extrusionOk="0">
                    <a:moveTo>
                      <a:pt x="0" y="0"/>
                    </a:moveTo>
                    <a:lnTo>
                      <a:pt x="0" y="1544"/>
                    </a:lnTo>
                    <a:lnTo>
                      <a:pt x="1045" y="1544"/>
                    </a:lnTo>
                    <a:lnTo>
                      <a:pt x="1045" y="0"/>
                    </a:lnTo>
                    <a:close/>
                  </a:path>
                </a:pathLst>
              </a:custGeom>
              <a:solidFill>
                <a:srgbClr val="774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4"/>
              <p:cNvSpPr/>
              <p:nvPr/>
            </p:nvSpPr>
            <p:spPr>
              <a:xfrm>
                <a:off x="2987175" y="3234150"/>
                <a:ext cx="202900" cy="52525"/>
              </a:xfrm>
              <a:custGeom>
                <a:avLst/>
                <a:gdLst/>
                <a:ahLst/>
                <a:cxnLst/>
                <a:rect l="l" t="t" r="r" b="b"/>
                <a:pathLst>
                  <a:path w="8116" h="2101" extrusionOk="0">
                    <a:moveTo>
                      <a:pt x="8011" y="0"/>
                    </a:moveTo>
                    <a:lnTo>
                      <a:pt x="1" y="1595"/>
                    </a:lnTo>
                    <a:lnTo>
                      <a:pt x="106" y="2101"/>
                    </a:lnTo>
                    <a:lnTo>
                      <a:pt x="8116" y="513"/>
                    </a:lnTo>
                    <a:lnTo>
                      <a:pt x="8011" y="0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4"/>
              <p:cNvSpPr/>
              <p:nvPr/>
            </p:nvSpPr>
            <p:spPr>
              <a:xfrm>
                <a:off x="2978300" y="3221550"/>
                <a:ext cx="215825" cy="53775"/>
              </a:xfrm>
              <a:custGeom>
                <a:avLst/>
                <a:gdLst/>
                <a:ahLst/>
                <a:cxnLst/>
                <a:rect l="l" t="t" r="r" b="b"/>
                <a:pathLst>
                  <a:path w="8633" h="2151" extrusionOk="0">
                    <a:moveTo>
                      <a:pt x="8544" y="0"/>
                    </a:moveTo>
                    <a:lnTo>
                      <a:pt x="0" y="1699"/>
                    </a:lnTo>
                    <a:lnTo>
                      <a:pt x="89" y="2151"/>
                    </a:lnTo>
                    <a:lnTo>
                      <a:pt x="8633" y="453"/>
                    </a:lnTo>
                    <a:lnTo>
                      <a:pt x="8544" y="0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4"/>
              <p:cNvSpPr/>
              <p:nvPr/>
            </p:nvSpPr>
            <p:spPr>
              <a:xfrm>
                <a:off x="3311675" y="3206150"/>
                <a:ext cx="146275" cy="7825"/>
              </a:xfrm>
              <a:custGeom>
                <a:avLst/>
                <a:gdLst/>
                <a:ahLst/>
                <a:cxnLst/>
                <a:rect l="l" t="t" r="r" b="b"/>
                <a:pathLst>
                  <a:path w="5851" h="313" extrusionOk="0">
                    <a:moveTo>
                      <a:pt x="0" y="1"/>
                    </a:moveTo>
                    <a:lnTo>
                      <a:pt x="0" y="312"/>
                    </a:lnTo>
                    <a:lnTo>
                      <a:pt x="5851" y="312"/>
                    </a:lnTo>
                    <a:lnTo>
                      <a:pt x="5851" y="1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4"/>
              <p:cNvSpPr/>
              <p:nvPr/>
            </p:nvSpPr>
            <p:spPr>
              <a:xfrm>
                <a:off x="3325950" y="3084175"/>
                <a:ext cx="118675" cy="121825"/>
              </a:xfrm>
              <a:custGeom>
                <a:avLst/>
                <a:gdLst/>
                <a:ahLst/>
                <a:cxnLst/>
                <a:rect l="l" t="t" r="r" b="b"/>
                <a:pathLst>
                  <a:path w="4747" h="4873" extrusionOk="0">
                    <a:moveTo>
                      <a:pt x="1" y="1"/>
                    </a:moveTo>
                    <a:lnTo>
                      <a:pt x="1" y="4873"/>
                    </a:lnTo>
                    <a:lnTo>
                      <a:pt x="4746" y="4873"/>
                    </a:lnTo>
                    <a:lnTo>
                      <a:pt x="4746" y="1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4"/>
              <p:cNvSpPr/>
              <p:nvPr/>
            </p:nvSpPr>
            <p:spPr>
              <a:xfrm>
                <a:off x="3321100" y="3078800"/>
                <a:ext cx="128375" cy="5950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38" extrusionOk="0">
                    <a:moveTo>
                      <a:pt x="1" y="0"/>
                    </a:moveTo>
                    <a:lnTo>
                      <a:pt x="1" y="237"/>
                    </a:lnTo>
                    <a:lnTo>
                      <a:pt x="5134" y="237"/>
                    </a:lnTo>
                    <a:lnTo>
                      <a:pt x="5134" y="0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4"/>
              <p:cNvSpPr/>
              <p:nvPr/>
            </p:nvSpPr>
            <p:spPr>
              <a:xfrm>
                <a:off x="3316875" y="3071550"/>
                <a:ext cx="1368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5474" h="291" extrusionOk="0">
                    <a:moveTo>
                      <a:pt x="1" y="0"/>
                    </a:moveTo>
                    <a:lnTo>
                      <a:pt x="1" y="290"/>
                    </a:lnTo>
                    <a:lnTo>
                      <a:pt x="5474" y="290"/>
                    </a:lnTo>
                    <a:lnTo>
                      <a:pt x="5474" y="0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4"/>
              <p:cNvSpPr/>
              <p:nvPr/>
            </p:nvSpPr>
            <p:spPr>
              <a:xfrm>
                <a:off x="3384725" y="3084725"/>
                <a:ext cx="59900" cy="121275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4851" extrusionOk="0">
                    <a:moveTo>
                      <a:pt x="1" y="0"/>
                    </a:moveTo>
                    <a:lnTo>
                      <a:pt x="1" y="4851"/>
                    </a:lnTo>
                    <a:lnTo>
                      <a:pt x="2395" y="4851"/>
                    </a:lnTo>
                    <a:lnTo>
                      <a:pt x="2395" y="0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4"/>
              <p:cNvSpPr/>
              <p:nvPr/>
            </p:nvSpPr>
            <p:spPr>
              <a:xfrm>
                <a:off x="3389900" y="3089350"/>
                <a:ext cx="44700" cy="49550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1982" extrusionOk="0">
                    <a:moveTo>
                      <a:pt x="0" y="0"/>
                    </a:moveTo>
                    <a:lnTo>
                      <a:pt x="0" y="1981"/>
                    </a:lnTo>
                    <a:lnTo>
                      <a:pt x="1788" y="1981"/>
                    </a:lnTo>
                    <a:lnTo>
                      <a:pt x="1788" y="0"/>
                    </a:lnTo>
                    <a:close/>
                  </a:path>
                </a:pathLst>
              </a:custGeom>
              <a:solidFill>
                <a:srgbClr val="774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4"/>
              <p:cNvSpPr/>
              <p:nvPr/>
            </p:nvSpPr>
            <p:spPr>
              <a:xfrm>
                <a:off x="3389900" y="3147775"/>
                <a:ext cx="44700" cy="49500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1980" extrusionOk="0">
                    <a:moveTo>
                      <a:pt x="0" y="0"/>
                    </a:moveTo>
                    <a:lnTo>
                      <a:pt x="0" y="1980"/>
                    </a:lnTo>
                    <a:lnTo>
                      <a:pt x="1788" y="1980"/>
                    </a:lnTo>
                    <a:lnTo>
                      <a:pt x="1788" y="0"/>
                    </a:lnTo>
                    <a:close/>
                  </a:path>
                </a:pathLst>
              </a:custGeom>
              <a:solidFill>
                <a:srgbClr val="774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4"/>
              <p:cNvSpPr/>
              <p:nvPr/>
            </p:nvSpPr>
            <p:spPr>
              <a:xfrm>
                <a:off x="3320575" y="3083250"/>
                <a:ext cx="65075" cy="123675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4947" extrusionOk="0">
                    <a:moveTo>
                      <a:pt x="216" y="0"/>
                    </a:moveTo>
                    <a:lnTo>
                      <a:pt x="0" y="4844"/>
                    </a:lnTo>
                    <a:lnTo>
                      <a:pt x="2396" y="4947"/>
                    </a:lnTo>
                    <a:lnTo>
                      <a:pt x="2603" y="104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4"/>
              <p:cNvSpPr/>
              <p:nvPr/>
            </p:nvSpPr>
            <p:spPr>
              <a:xfrm>
                <a:off x="3333575" y="3088225"/>
                <a:ext cx="46925" cy="51600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064" extrusionOk="0">
                    <a:moveTo>
                      <a:pt x="89" y="1"/>
                    </a:moveTo>
                    <a:lnTo>
                      <a:pt x="0" y="1982"/>
                    </a:lnTo>
                    <a:lnTo>
                      <a:pt x="1787" y="2064"/>
                    </a:lnTo>
                    <a:lnTo>
                      <a:pt x="1876" y="76"/>
                    </a:lnTo>
                    <a:lnTo>
                      <a:pt x="89" y="1"/>
                    </a:lnTo>
                    <a:close/>
                  </a:path>
                </a:pathLst>
              </a:custGeom>
              <a:solidFill>
                <a:srgbClr val="774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4"/>
              <p:cNvSpPr/>
              <p:nvPr/>
            </p:nvSpPr>
            <p:spPr>
              <a:xfrm>
                <a:off x="3331125" y="3146475"/>
                <a:ext cx="46750" cy="515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2062" extrusionOk="0">
                    <a:moveTo>
                      <a:pt x="82" y="1"/>
                    </a:moveTo>
                    <a:lnTo>
                      <a:pt x="0" y="1980"/>
                    </a:lnTo>
                    <a:lnTo>
                      <a:pt x="1789" y="2062"/>
                    </a:lnTo>
                    <a:lnTo>
                      <a:pt x="1869" y="81"/>
                    </a:lnTo>
                    <a:lnTo>
                      <a:pt x="82" y="1"/>
                    </a:lnTo>
                    <a:close/>
                  </a:path>
                </a:pathLst>
              </a:custGeom>
              <a:solidFill>
                <a:srgbClr val="774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4"/>
              <p:cNvSpPr/>
              <p:nvPr/>
            </p:nvSpPr>
            <p:spPr>
              <a:xfrm>
                <a:off x="3393050" y="3402525"/>
                <a:ext cx="27100" cy="15775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631" extrusionOk="0">
                    <a:moveTo>
                      <a:pt x="1" y="0"/>
                    </a:moveTo>
                    <a:lnTo>
                      <a:pt x="179" y="631"/>
                    </a:lnTo>
                    <a:lnTo>
                      <a:pt x="1083" y="518"/>
                    </a:lnTo>
                    <a:lnTo>
                      <a:pt x="1062" y="483"/>
                    </a:lnTo>
                    <a:lnTo>
                      <a:pt x="942" y="483"/>
                    </a:lnTo>
                    <a:cubicBezTo>
                      <a:pt x="935" y="483"/>
                      <a:pt x="853" y="422"/>
                      <a:pt x="853" y="408"/>
                    </a:cubicBezTo>
                    <a:cubicBezTo>
                      <a:pt x="853" y="394"/>
                      <a:pt x="809" y="289"/>
                      <a:pt x="809" y="289"/>
                    </a:cubicBezTo>
                    <a:cubicBezTo>
                      <a:pt x="809" y="289"/>
                      <a:pt x="691" y="275"/>
                      <a:pt x="647" y="267"/>
                    </a:cubicBezTo>
                    <a:cubicBezTo>
                      <a:pt x="602" y="251"/>
                      <a:pt x="371" y="207"/>
                      <a:pt x="371" y="207"/>
                    </a:cubicBezTo>
                    <a:lnTo>
                      <a:pt x="350" y="89"/>
                    </a:lnTo>
                    <a:lnTo>
                      <a:pt x="179" y="6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4"/>
              <p:cNvSpPr/>
              <p:nvPr/>
            </p:nvSpPr>
            <p:spPr>
              <a:xfrm>
                <a:off x="3388250" y="3420150"/>
                <a:ext cx="26725" cy="24850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994" extrusionOk="0">
                    <a:moveTo>
                      <a:pt x="1069" y="0"/>
                    </a:moveTo>
                    <a:lnTo>
                      <a:pt x="349" y="96"/>
                    </a:lnTo>
                    <a:lnTo>
                      <a:pt x="1" y="994"/>
                    </a:lnTo>
                    <a:lnTo>
                      <a:pt x="1" y="994"/>
                    </a:lnTo>
                    <a:lnTo>
                      <a:pt x="252" y="757"/>
                    </a:lnTo>
                    <a:cubicBezTo>
                      <a:pt x="252" y="757"/>
                      <a:pt x="349" y="630"/>
                      <a:pt x="341" y="586"/>
                    </a:cubicBezTo>
                    <a:cubicBezTo>
                      <a:pt x="326" y="541"/>
                      <a:pt x="563" y="319"/>
                      <a:pt x="563" y="319"/>
                    </a:cubicBezTo>
                    <a:lnTo>
                      <a:pt x="668" y="178"/>
                    </a:lnTo>
                    <a:lnTo>
                      <a:pt x="956" y="111"/>
                    </a:lnTo>
                    <a:lnTo>
                      <a:pt x="1069" y="7"/>
                    </a:lnTo>
                    <a:lnTo>
                      <a:pt x="1069" y="0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4"/>
              <p:cNvSpPr/>
              <p:nvPr/>
            </p:nvSpPr>
            <p:spPr>
              <a:xfrm>
                <a:off x="3369350" y="3410300"/>
                <a:ext cx="18925" cy="2967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1187" extrusionOk="0">
                    <a:moveTo>
                      <a:pt x="0" y="1"/>
                    </a:moveTo>
                    <a:cubicBezTo>
                      <a:pt x="0" y="1"/>
                      <a:pt x="110" y="216"/>
                      <a:pt x="148" y="238"/>
                    </a:cubicBezTo>
                    <a:cubicBezTo>
                      <a:pt x="178" y="268"/>
                      <a:pt x="230" y="416"/>
                      <a:pt x="230" y="423"/>
                    </a:cubicBezTo>
                    <a:cubicBezTo>
                      <a:pt x="230" y="430"/>
                      <a:pt x="216" y="542"/>
                      <a:pt x="216" y="542"/>
                    </a:cubicBezTo>
                    <a:lnTo>
                      <a:pt x="312" y="542"/>
                    </a:lnTo>
                    <a:lnTo>
                      <a:pt x="349" y="683"/>
                    </a:lnTo>
                    <a:lnTo>
                      <a:pt x="230" y="823"/>
                    </a:lnTo>
                    <a:lnTo>
                      <a:pt x="312" y="987"/>
                    </a:lnTo>
                    <a:lnTo>
                      <a:pt x="370" y="1186"/>
                    </a:lnTo>
                    <a:lnTo>
                      <a:pt x="757" y="34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4"/>
              <p:cNvSpPr/>
              <p:nvPr/>
            </p:nvSpPr>
            <p:spPr>
              <a:xfrm>
                <a:off x="3164825" y="3441650"/>
                <a:ext cx="89950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3598" h="2144" extrusionOk="0">
                    <a:moveTo>
                      <a:pt x="921" y="0"/>
                    </a:moveTo>
                    <a:lnTo>
                      <a:pt x="1" y="644"/>
                    </a:lnTo>
                    <a:lnTo>
                      <a:pt x="1617" y="2143"/>
                    </a:lnTo>
                    <a:lnTo>
                      <a:pt x="3598" y="2143"/>
                    </a:lnTo>
                    <a:lnTo>
                      <a:pt x="3293" y="1951"/>
                    </a:lnTo>
                    <a:lnTo>
                      <a:pt x="2663" y="1356"/>
                    </a:lnTo>
                    <a:cubicBezTo>
                      <a:pt x="2663" y="1356"/>
                      <a:pt x="1654" y="1216"/>
                      <a:pt x="1633" y="1178"/>
                    </a:cubicBezTo>
                    <a:cubicBezTo>
                      <a:pt x="1610" y="1143"/>
                      <a:pt x="898" y="660"/>
                      <a:pt x="898" y="660"/>
                    </a:cubicBezTo>
                    <a:lnTo>
                      <a:pt x="921" y="0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44"/>
              <p:cNvSpPr/>
              <p:nvPr/>
            </p:nvSpPr>
            <p:spPr>
              <a:xfrm>
                <a:off x="3093275" y="3450350"/>
                <a:ext cx="78600" cy="35225"/>
              </a:xfrm>
              <a:custGeom>
                <a:avLst/>
                <a:gdLst/>
                <a:ahLst/>
                <a:cxnLst/>
                <a:rect l="l" t="t" r="r" b="b"/>
                <a:pathLst>
                  <a:path w="3144" h="140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467" y="305"/>
                      <a:pt x="490" y="327"/>
                    </a:cubicBezTo>
                    <a:cubicBezTo>
                      <a:pt x="511" y="341"/>
                      <a:pt x="970" y="378"/>
                      <a:pt x="970" y="378"/>
                    </a:cubicBezTo>
                    <a:lnTo>
                      <a:pt x="1001" y="608"/>
                    </a:lnTo>
                    <a:cubicBezTo>
                      <a:pt x="1001" y="608"/>
                      <a:pt x="1193" y="875"/>
                      <a:pt x="1230" y="891"/>
                    </a:cubicBezTo>
                    <a:cubicBezTo>
                      <a:pt x="1261" y="905"/>
                      <a:pt x="1558" y="935"/>
                      <a:pt x="1558" y="935"/>
                    </a:cubicBezTo>
                    <a:lnTo>
                      <a:pt x="1802" y="935"/>
                    </a:lnTo>
                    <a:lnTo>
                      <a:pt x="2209" y="1195"/>
                    </a:lnTo>
                    <a:lnTo>
                      <a:pt x="2706" y="1336"/>
                    </a:lnTo>
                    <a:lnTo>
                      <a:pt x="3144" y="1409"/>
                    </a:lnTo>
                    <a:lnTo>
                      <a:pt x="2216" y="38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44"/>
              <p:cNvSpPr/>
              <p:nvPr/>
            </p:nvSpPr>
            <p:spPr>
              <a:xfrm>
                <a:off x="3699925" y="3297950"/>
                <a:ext cx="37675" cy="4470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1788" extrusionOk="0">
                    <a:moveTo>
                      <a:pt x="82" y="1"/>
                    </a:moveTo>
                    <a:lnTo>
                      <a:pt x="0" y="474"/>
                    </a:lnTo>
                    <a:lnTo>
                      <a:pt x="600" y="579"/>
                    </a:lnTo>
                    <a:lnTo>
                      <a:pt x="794" y="987"/>
                    </a:lnTo>
                    <a:cubicBezTo>
                      <a:pt x="794" y="987"/>
                      <a:pt x="1075" y="1113"/>
                      <a:pt x="1068" y="1127"/>
                    </a:cubicBezTo>
                    <a:cubicBezTo>
                      <a:pt x="1061" y="1142"/>
                      <a:pt x="1506" y="1788"/>
                      <a:pt x="1506" y="1788"/>
                    </a:cubicBez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44"/>
              <p:cNvSpPr/>
              <p:nvPr/>
            </p:nvSpPr>
            <p:spPr>
              <a:xfrm>
                <a:off x="3360975" y="3342975"/>
                <a:ext cx="17825" cy="2397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959" extrusionOk="0">
                    <a:moveTo>
                      <a:pt x="1" y="1"/>
                    </a:moveTo>
                    <a:lnTo>
                      <a:pt x="1" y="134"/>
                    </a:lnTo>
                    <a:lnTo>
                      <a:pt x="106" y="254"/>
                    </a:lnTo>
                    <a:lnTo>
                      <a:pt x="239" y="425"/>
                    </a:lnTo>
                    <a:lnTo>
                      <a:pt x="394" y="483"/>
                    </a:lnTo>
                    <a:cubicBezTo>
                      <a:pt x="394" y="483"/>
                      <a:pt x="380" y="603"/>
                      <a:pt x="380" y="610"/>
                    </a:cubicBezTo>
                    <a:cubicBezTo>
                      <a:pt x="373" y="624"/>
                      <a:pt x="380" y="699"/>
                      <a:pt x="380" y="699"/>
                    </a:cubicBezTo>
                    <a:lnTo>
                      <a:pt x="506" y="736"/>
                    </a:lnTo>
                    <a:cubicBezTo>
                      <a:pt x="506" y="736"/>
                      <a:pt x="572" y="788"/>
                      <a:pt x="579" y="795"/>
                    </a:cubicBezTo>
                    <a:cubicBezTo>
                      <a:pt x="586" y="802"/>
                      <a:pt x="668" y="884"/>
                      <a:pt x="668" y="884"/>
                    </a:cubicBezTo>
                    <a:lnTo>
                      <a:pt x="712" y="959"/>
                    </a:lnTo>
                    <a:lnTo>
                      <a:pt x="595" y="4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44"/>
              <p:cNvSpPr/>
              <p:nvPr/>
            </p:nvSpPr>
            <p:spPr>
              <a:xfrm>
                <a:off x="2982550" y="3406800"/>
                <a:ext cx="106300" cy="9640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3856" extrusionOk="0">
                    <a:moveTo>
                      <a:pt x="565" y="0"/>
                    </a:moveTo>
                    <a:lnTo>
                      <a:pt x="1" y="3856"/>
                    </a:lnTo>
                    <a:lnTo>
                      <a:pt x="3427" y="3856"/>
                    </a:lnTo>
                    <a:lnTo>
                      <a:pt x="4251" y="3605"/>
                    </a:lnTo>
                    <a:lnTo>
                      <a:pt x="4251" y="682"/>
                    </a:lnTo>
                    <a:lnTo>
                      <a:pt x="565" y="0"/>
                    </a:lnTo>
                    <a:close/>
                  </a:path>
                </a:pathLst>
              </a:custGeom>
              <a:solidFill>
                <a:srgbClr val="943764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44"/>
              <p:cNvSpPr/>
              <p:nvPr/>
            </p:nvSpPr>
            <p:spPr>
              <a:xfrm>
                <a:off x="2980525" y="3315175"/>
                <a:ext cx="128700" cy="188025"/>
              </a:xfrm>
              <a:custGeom>
                <a:avLst/>
                <a:gdLst/>
                <a:ahLst/>
                <a:cxnLst/>
                <a:rect l="l" t="t" r="r" b="b"/>
                <a:pathLst>
                  <a:path w="5148" h="7521" extrusionOk="0">
                    <a:moveTo>
                      <a:pt x="1639" y="0"/>
                    </a:moveTo>
                    <a:lnTo>
                      <a:pt x="0" y="6654"/>
                    </a:lnTo>
                    <a:lnTo>
                      <a:pt x="3508" y="7521"/>
                    </a:lnTo>
                    <a:lnTo>
                      <a:pt x="5148" y="862"/>
                    </a:lnTo>
                    <a:lnTo>
                      <a:pt x="1639" y="0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44"/>
              <p:cNvSpPr/>
              <p:nvPr/>
            </p:nvSpPr>
            <p:spPr>
              <a:xfrm>
                <a:off x="3012775" y="3333375"/>
                <a:ext cx="85325" cy="79000"/>
              </a:xfrm>
              <a:custGeom>
                <a:avLst/>
                <a:gdLst/>
                <a:ahLst/>
                <a:cxnLst/>
                <a:rect l="l" t="t" r="r" b="b"/>
                <a:pathLst>
                  <a:path w="3413" h="3160" extrusionOk="0">
                    <a:moveTo>
                      <a:pt x="609" y="0"/>
                    </a:moveTo>
                    <a:lnTo>
                      <a:pt x="0" y="2462"/>
                    </a:lnTo>
                    <a:lnTo>
                      <a:pt x="2804" y="3160"/>
                    </a:lnTo>
                    <a:lnTo>
                      <a:pt x="3413" y="689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774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44"/>
              <p:cNvSpPr/>
              <p:nvPr/>
            </p:nvSpPr>
            <p:spPr>
              <a:xfrm>
                <a:off x="2995375" y="3406800"/>
                <a:ext cx="85100" cy="787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151" extrusionOk="0">
                    <a:moveTo>
                      <a:pt x="600" y="0"/>
                    </a:moveTo>
                    <a:lnTo>
                      <a:pt x="1" y="2462"/>
                    </a:lnTo>
                    <a:lnTo>
                      <a:pt x="2804" y="3151"/>
                    </a:lnTo>
                    <a:lnTo>
                      <a:pt x="3404" y="689"/>
                    </a:lnTo>
                    <a:lnTo>
                      <a:pt x="600" y="0"/>
                    </a:lnTo>
                    <a:close/>
                  </a:path>
                </a:pathLst>
              </a:custGeom>
              <a:solidFill>
                <a:srgbClr val="774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44"/>
              <p:cNvSpPr/>
              <p:nvPr/>
            </p:nvSpPr>
            <p:spPr>
              <a:xfrm>
                <a:off x="2979225" y="3315175"/>
                <a:ext cx="42300" cy="166350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6654" extrusionOk="0">
                    <a:moveTo>
                      <a:pt x="1691" y="0"/>
                    </a:moveTo>
                    <a:lnTo>
                      <a:pt x="1588" y="97"/>
                    </a:lnTo>
                    <a:lnTo>
                      <a:pt x="0" y="6453"/>
                    </a:lnTo>
                    <a:lnTo>
                      <a:pt x="52" y="6654"/>
                    </a:lnTo>
                    <a:lnTo>
                      <a:pt x="1691" y="0"/>
                    </a:lnTo>
                    <a:close/>
                  </a:path>
                </a:pathLst>
              </a:custGeom>
              <a:solidFill>
                <a:srgbClr val="F37C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44"/>
              <p:cNvSpPr/>
              <p:nvPr/>
            </p:nvSpPr>
            <p:spPr>
              <a:xfrm>
                <a:off x="3091050" y="3241225"/>
                <a:ext cx="114775" cy="182650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7306" extrusionOk="0">
                    <a:moveTo>
                      <a:pt x="3612" y="0"/>
                    </a:moveTo>
                    <a:lnTo>
                      <a:pt x="0" y="518"/>
                    </a:lnTo>
                    <a:lnTo>
                      <a:pt x="979" y="7305"/>
                    </a:lnTo>
                    <a:lnTo>
                      <a:pt x="4591" y="6785"/>
                    </a:lnTo>
                    <a:lnTo>
                      <a:pt x="3612" y="0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44"/>
              <p:cNvSpPr/>
              <p:nvPr/>
            </p:nvSpPr>
            <p:spPr>
              <a:xfrm>
                <a:off x="3101050" y="3259025"/>
                <a:ext cx="80475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3219" h="2922" extrusionOk="0">
                    <a:moveTo>
                      <a:pt x="2856" y="0"/>
                    </a:moveTo>
                    <a:lnTo>
                      <a:pt x="1" y="415"/>
                    </a:lnTo>
                    <a:lnTo>
                      <a:pt x="364" y="2921"/>
                    </a:lnTo>
                    <a:lnTo>
                      <a:pt x="3219" y="2513"/>
                    </a:lnTo>
                    <a:lnTo>
                      <a:pt x="2856" y="0"/>
                    </a:lnTo>
                    <a:close/>
                  </a:path>
                </a:pathLst>
              </a:custGeom>
              <a:solidFill>
                <a:srgbClr val="774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44"/>
              <p:cNvSpPr/>
              <p:nvPr/>
            </p:nvSpPr>
            <p:spPr>
              <a:xfrm>
                <a:off x="3111600" y="3332975"/>
                <a:ext cx="80475" cy="73100"/>
              </a:xfrm>
              <a:custGeom>
                <a:avLst/>
                <a:gdLst/>
                <a:ahLst/>
                <a:cxnLst/>
                <a:rect l="l" t="t" r="r" b="b"/>
                <a:pathLst>
                  <a:path w="3219" h="2924" extrusionOk="0">
                    <a:moveTo>
                      <a:pt x="2856" y="0"/>
                    </a:moveTo>
                    <a:lnTo>
                      <a:pt x="1" y="408"/>
                    </a:lnTo>
                    <a:lnTo>
                      <a:pt x="364" y="2923"/>
                    </a:lnTo>
                    <a:lnTo>
                      <a:pt x="3219" y="2515"/>
                    </a:lnTo>
                    <a:lnTo>
                      <a:pt x="2856" y="0"/>
                    </a:lnTo>
                    <a:close/>
                  </a:path>
                </a:pathLst>
              </a:custGeom>
              <a:solidFill>
                <a:srgbClr val="774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44"/>
              <p:cNvSpPr/>
              <p:nvPr/>
            </p:nvSpPr>
            <p:spPr>
              <a:xfrm>
                <a:off x="3088825" y="3254175"/>
                <a:ext cx="26725" cy="169700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6788" extrusionOk="0">
                    <a:moveTo>
                      <a:pt x="89" y="0"/>
                    </a:moveTo>
                    <a:lnTo>
                      <a:pt x="0" y="283"/>
                    </a:lnTo>
                    <a:lnTo>
                      <a:pt x="912" y="6616"/>
                    </a:lnTo>
                    <a:lnTo>
                      <a:pt x="1068" y="6787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F37C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44"/>
              <p:cNvSpPr/>
              <p:nvPr/>
            </p:nvSpPr>
            <p:spPr>
              <a:xfrm>
                <a:off x="3093050" y="3332450"/>
                <a:ext cx="6350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74" extrusionOk="0">
                    <a:moveTo>
                      <a:pt x="0" y="0"/>
                    </a:moveTo>
                    <a:lnTo>
                      <a:pt x="0" y="14"/>
                    </a:lnTo>
                    <a:lnTo>
                      <a:pt x="253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0C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4"/>
              <p:cNvSpPr/>
              <p:nvPr/>
            </p:nvSpPr>
            <p:spPr>
              <a:xfrm>
                <a:off x="3093050" y="3332800"/>
                <a:ext cx="10250" cy="35075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403" extrusionOk="0">
                    <a:moveTo>
                      <a:pt x="0" y="0"/>
                    </a:moveTo>
                    <a:lnTo>
                      <a:pt x="171" y="705"/>
                    </a:lnTo>
                    <a:lnTo>
                      <a:pt x="202" y="712"/>
                    </a:lnTo>
                    <a:lnTo>
                      <a:pt x="187" y="764"/>
                    </a:lnTo>
                    <a:lnTo>
                      <a:pt x="335" y="1403"/>
                    </a:lnTo>
                    <a:lnTo>
                      <a:pt x="410" y="1143"/>
                    </a:lnTo>
                    <a:lnTo>
                      <a:pt x="276" y="216"/>
                    </a:lnTo>
                    <a:lnTo>
                      <a:pt x="253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43764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4"/>
              <p:cNvSpPr/>
              <p:nvPr/>
            </p:nvSpPr>
            <p:spPr>
              <a:xfrm>
                <a:off x="3097325" y="3350425"/>
                <a:ext cx="775" cy="1475"/>
              </a:xfrm>
              <a:custGeom>
                <a:avLst/>
                <a:gdLst/>
                <a:ahLst/>
                <a:cxnLst/>
                <a:rect l="l" t="t" r="r" b="b"/>
                <a:pathLst>
                  <a:path w="31" h="59" extrusionOk="0">
                    <a:moveTo>
                      <a:pt x="0" y="0"/>
                    </a:moveTo>
                    <a:lnTo>
                      <a:pt x="16" y="59"/>
                    </a:lnTo>
                    <a:lnTo>
                      <a:pt x="31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51F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4"/>
              <p:cNvSpPr/>
              <p:nvPr/>
            </p:nvSpPr>
            <p:spPr>
              <a:xfrm>
                <a:off x="3099950" y="3338175"/>
                <a:ext cx="3350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929" extrusionOk="0">
                    <a:moveTo>
                      <a:pt x="0" y="1"/>
                    </a:moveTo>
                    <a:lnTo>
                      <a:pt x="134" y="928"/>
                    </a:lnTo>
                    <a:lnTo>
                      <a:pt x="134" y="928"/>
                    </a:lnTo>
                    <a:lnTo>
                      <a:pt x="134" y="928"/>
                    </a:lnTo>
                    <a:close/>
                  </a:path>
                </a:pathLst>
              </a:custGeom>
              <a:solidFill>
                <a:srgbClr val="6D37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6" name="Google Shape;1126;p44"/>
            <p:cNvGrpSpPr/>
            <p:nvPr/>
          </p:nvGrpSpPr>
          <p:grpSpPr>
            <a:xfrm rot="-2093839">
              <a:off x="3234552" y="2360493"/>
              <a:ext cx="57811" cy="590459"/>
              <a:chOff x="2808825" y="2290075"/>
              <a:chExt cx="22475" cy="229550"/>
            </a:xfrm>
          </p:grpSpPr>
          <p:sp>
            <p:nvSpPr>
              <p:cNvPr id="1127" name="Google Shape;1127;p44"/>
              <p:cNvSpPr/>
              <p:nvPr/>
            </p:nvSpPr>
            <p:spPr>
              <a:xfrm>
                <a:off x="2820725" y="2290075"/>
                <a:ext cx="10575" cy="177250"/>
              </a:xfrm>
              <a:custGeom>
                <a:avLst/>
                <a:gdLst/>
                <a:ahLst/>
                <a:cxnLst/>
                <a:rect l="l" t="t" r="r" b="b"/>
                <a:pathLst>
                  <a:path w="423" h="7090" extrusionOk="0">
                    <a:moveTo>
                      <a:pt x="7" y="0"/>
                    </a:moveTo>
                    <a:cubicBezTo>
                      <a:pt x="7" y="0"/>
                      <a:pt x="0" y="111"/>
                      <a:pt x="0" y="305"/>
                    </a:cubicBezTo>
                    <a:cubicBezTo>
                      <a:pt x="0" y="497"/>
                      <a:pt x="0" y="771"/>
                      <a:pt x="7" y="1106"/>
                    </a:cubicBezTo>
                    <a:cubicBezTo>
                      <a:pt x="14" y="1438"/>
                      <a:pt x="22" y="1832"/>
                      <a:pt x="36" y="2247"/>
                    </a:cubicBezTo>
                    <a:cubicBezTo>
                      <a:pt x="52" y="2455"/>
                      <a:pt x="59" y="2670"/>
                      <a:pt x="66" y="2885"/>
                    </a:cubicBezTo>
                    <a:cubicBezTo>
                      <a:pt x="80" y="3108"/>
                      <a:pt x="89" y="3330"/>
                      <a:pt x="103" y="3544"/>
                    </a:cubicBezTo>
                    <a:cubicBezTo>
                      <a:pt x="118" y="3767"/>
                      <a:pt x="134" y="3989"/>
                      <a:pt x="148" y="4212"/>
                    </a:cubicBezTo>
                    <a:cubicBezTo>
                      <a:pt x="155" y="4427"/>
                      <a:pt x="178" y="4642"/>
                      <a:pt x="192" y="4851"/>
                    </a:cubicBezTo>
                    <a:cubicBezTo>
                      <a:pt x="223" y="5265"/>
                      <a:pt x="258" y="5652"/>
                      <a:pt x="289" y="5984"/>
                    </a:cubicBezTo>
                    <a:cubicBezTo>
                      <a:pt x="319" y="6319"/>
                      <a:pt x="356" y="6593"/>
                      <a:pt x="378" y="6785"/>
                    </a:cubicBezTo>
                    <a:cubicBezTo>
                      <a:pt x="401" y="6979"/>
                      <a:pt x="415" y="7090"/>
                      <a:pt x="415" y="7090"/>
                    </a:cubicBezTo>
                    <a:lnTo>
                      <a:pt x="415" y="6785"/>
                    </a:lnTo>
                    <a:cubicBezTo>
                      <a:pt x="415" y="6586"/>
                      <a:pt x="422" y="6312"/>
                      <a:pt x="415" y="5977"/>
                    </a:cubicBezTo>
                    <a:cubicBezTo>
                      <a:pt x="408" y="5644"/>
                      <a:pt x="392" y="5258"/>
                      <a:pt x="378" y="4835"/>
                    </a:cubicBezTo>
                    <a:cubicBezTo>
                      <a:pt x="370" y="4628"/>
                      <a:pt x="363" y="4413"/>
                      <a:pt x="347" y="4197"/>
                    </a:cubicBezTo>
                    <a:cubicBezTo>
                      <a:pt x="340" y="3982"/>
                      <a:pt x="326" y="3759"/>
                      <a:pt x="319" y="3537"/>
                    </a:cubicBezTo>
                    <a:cubicBezTo>
                      <a:pt x="303" y="3314"/>
                      <a:pt x="289" y="3092"/>
                      <a:pt x="274" y="2877"/>
                    </a:cubicBezTo>
                    <a:cubicBezTo>
                      <a:pt x="258" y="2654"/>
                      <a:pt x="244" y="2441"/>
                      <a:pt x="230" y="2232"/>
                    </a:cubicBezTo>
                    <a:cubicBezTo>
                      <a:pt x="200" y="1818"/>
                      <a:pt x="162" y="1431"/>
                      <a:pt x="134" y="1097"/>
                    </a:cubicBezTo>
                    <a:cubicBezTo>
                      <a:pt x="96" y="771"/>
                      <a:pt x="66" y="497"/>
                      <a:pt x="45" y="296"/>
                    </a:cubicBezTo>
                    <a:cubicBezTo>
                      <a:pt x="22" y="103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4"/>
              <p:cNvSpPr/>
              <p:nvPr/>
            </p:nvSpPr>
            <p:spPr>
              <a:xfrm>
                <a:off x="2808825" y="2395000"/>
                <a:ext cx="10575" cy="12462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4985" extrusionOk="0">
                    <a:moveTo>
                      <a:pt x="8" y="0"/>
                    </a:moveTo>
                    <a:cubicBezTo>
                      <a:pt x="8" y="0"/>
                      <a:pt x="1" y="312"/>
                      <a:pt x="8" y="787"/>
                    </a:cubicBezTo>
                    <a:cubicBezTo>
                      <a:pt x="15" y="1017"/>
                      <a:pt x="22" y="1291"/>
                      <a:pt x="45" y="1588"/>
                    </a:cubicBezTo>
                    <a:cubicBezTo>
                      <a:pt x="53" y="1729"/>
                      <a:pt x="60" y="1883"/>
                      <a:pt x="67" y="2033"/>
                    </a:cubicBezTo>
                    <a:cubicBezTo>
                      <a:pt x="83" y="2188"/>
                      <a:pt x="90" y="2344"/>
                      <a:pt x="104" y="2499"/>
                    </a:cubicBezTo>
                    <a:cubicBezTo>
                      <a:pt x="120" y="2656"/>
                      <a:pt x="134" y="2811"/>
                      <a:pt x="142" y="2967"/>
                    </a:cubicBezTo>
                    <a:cubicBezTo>
                      <a:pt x="156" y="3115"/>
                      <a:pt x="179" y="3263"/>
                      <a:pt x="193" y="3412"/>
                    </a:cubicBezTo>
                    <a:cubicBezTo>
                      <a:pt x="223" y="3701"/>
                      <a:pt x="254" y="3975"/>
                      <a:pt x="289" y="4206"/>
                    </a:cubicBezTo>
                    <a:cubicBezTo>
                      <a:pt x="350" y="4673"/>
                      <a:pt x="416" y="4984"/>
                      <a:pt x="416" y="4984"/>
                    </a:cubicBezTo>
                    <a:cubicBezTo>
                      <a:pt x="416" y="4984"/>
                      <a:pt x="423" y="4666"/>
                      <a:pt x="409" y="4197"/>
                    </a:cubicBezTo>
                    <a:cubicBezTo>
                      <a:pt x="409" y="3961"/>
                      <a:pt x="394" y="3694"/>
                      <a:pt x="378" y="3396"/>
                    </a:cubicBezTo>
                    <a:cubicBezTo>
                      <a:pt x="371" y="3249"/>
                      <a:pt x="364" y="3101"/>
                      <a:pt x="350" y="2944"/>
                    </a:cubicBezTo>
                    <a:cubicBezTo>
                      <a:pt x="343" y="2797"/>
                      <a:pt x="327" y="2640"/>
                      <a:pt x="320" y="2485"/>
                    </a:cubicBezTo>
                    <a:cubicBezTo>
                      <a:pt x="305" y="2328"/>
                      <a:pt x="289" y="2174"/>
                      <a:pt x="275" y="2017"/>
                    </a:cubicBezTo>
                    <a:cubicBezTo>
                      <a:pt x="261" y="1862"/>
                      <a:pt x="245" y="1714"/>
                      <a:pt x="231" y="1572"/>
                    </a:cubicBezTo>
                    <a:cubicBezTo>
                      <a:pt x="200" y="1277"/>
                      <a:pt x="165" y="1010"/>
                      <a:pt x="134" y="771"/>
                    </a:cubicBezTo>
                    <a:cubicBezTo>
                      <a:pt x="67" y="312"/>
                      <a:pt x="8" y="0"/>
                      <a:pt x="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9" name="Google Shape;1129;p44"/>
            <p:cNvGrpSpPr/>
            <p:nvPr/>
          </p:nvGrpSpPr>
          <p:grpSpPr>
            <a:xfrm rot="2535972">
              <a:off x="276973" y="2209597"/>
              <a:ext cx="57810" cy="590448"/>
              <a:chOff x="2808825" y="2290075"/>
              <a:chExt cx="22475" cy="229550"/>
            </a:xfrm>
          </p:grpSpPr>
          <p:sp>
            <p:nvSpPr>
              <p:cNvPr id="1130" name="Google Shape;1130;p44"/>
              <p:cNvSpPr/>
              <p:nvPr/>
            </p:nvSpPr>
            <p:spPr>
              <a:xfrm>
                <a:off x="2820725" y="2290075"/>
                <a:ext cx="10575" cy="177250"/>
              </a:xfrm>
              <a:custGeom>
                <a:avLst/>
                <a:gdLst/>
                <a:ahLst/>
                <a:cxnLst/>
                <a:rect l="l" t="t" r="r" b="b"/>
                <a:pathLst>
                  <a:path w="423" h="7090" extrusionOk="0">
                    <a:moveTo>
                      <a:pt x="7" y="0"/>
                    </a:moveTo>
                    <a:cubicBezTo>
                      <a:pt x="7" y="0"/>
                      <a:pt x="0" y="111"/>
                      <a:pt x="0" y="305"/>
                    </a:cubicBezTo>
                    <a:cubicBezTo>
                      <a:pt x="0" y="497"/>
                      <a:pt x="0" y="771"/>
                      <a:pt x="7" y="1106"/>
                    </a:cubicBezTo>
                    <a:cubicBezTo>
                      <a:pt x="14" y="1438"/>
                      <a:pt x="22" y="1832"/>
                      <a:pt x="36" y="2247"/>
                    </a:cubicBezTo>
                    <a:cubicBezTo>
                      <a:pt x="52" y="2455"/>
                      <a:pt x="59" y="2670"/>
                      <a:pt x="66" y="2885"/>
                    </a:cubicBezTo>
                    <a:cubicBezTo>
                      <a:pt x="80" y="3108"/>
                      <a:pt x="89" y="3330"/>
                      <a:pt x="103" y="3544"/>
                    </a:cubicBezTo>
                    <a:cubicBezTo>
                      <a:pt x="118" y="3767"/>
                      <a:pt x="134" y="3989"/>
                      <a:pt x="148" y="4212"/>
                    </a:cubicBezTo>
                    <a:cubicBezTo>
                      <a:pt x="155" y="4427"/>
                      <a:pt x="178" y="4642"/>
                      <a:pt x="192" y="4851"/>
                    </a:cubicBezTo>
                    <a:cubicBezTo>
                      <a:pt x="223" y="5265"/>
                      <a:pt x="258" y="5652"/>
                      <a:pt x="289" y="5984"/>
                    </a:cubicBezTo>
                    <a:cubicBezTo>
                      <a:pt x="319" y="6319"/>
                      <a:pt x="356" y="6593"/>
                      <a:pt x="378" y="6785"/>
                    </a:cubicBezTo>
                    <a:cubicBezTo>
                      <a:pt x="401" y="6979"/>
                      <a:pt x="415" y="7090"/>
                      <a:pt x="415" y="7090"/>
                    </a:cubicBezTo>
                    <a:lnTo>
                      <a:pt x="415" y="6785"/>
                    </a:lnTo>
                    <a:cubicBezTo>
                      <a:pt x="415" y="6586"/>
                      <a:pt x="422" y="6312"/>
                      <a:pt x="415" y="5977"/>
                    </a:cubicBezTo>
                    <a:cubicBezTo>
                      <a:pt x="408" y="5644"/>
                      <a:pt x="392" y="5258"/>
                      <a:pt x="378" y="4835"/>
                    </a:cubicBezTo>
                    <a:cubicBezTo>
                      <a:pt x="370" y="4628"/>
                      <a:pt x="363" y="4413"/>
                      <a:pt x="347" y="4197"/>
                    </a:cubicBezTo>
                    <a:cubicBezTo>
                      <a:pt x="340" y="3982"/>
                      <a:pt x="326" y="3759"/>
                      <a:pt x="319" y="3537"/>
                    </a:cubicBezTo>
                    <a:cubicBezTo>
                      <a:pt x="303" y="3314"/>
                      <a:pt x="289" y="3092"/>
                      <a:pt x="274" y="2877"/>
                    </a:cubicBezTo>
                    <a:cubicBezTo>
                      <a:pt x="258" y="2654"/>
                      <a:pt x="244" y="2441"/>
                      <a:pt x="230" y="2232"/>
                    </a:cubicBezTo>
                    <a:cubicBezTo>
                      <a:pt x="200" y="1818"/>
                      <a:pt x="162" y="1431"/>
                      <a:pt x="134" y="1097"/>
                    </a:cubicBezTo>
                    <a:cubicBezTo>
                      <a:pt x="96" y="771"/>
                      <a:pt x="66" y="497"/>
                      <a:pt x="45" y="296"/>
                    </a:cubicBezTo>
                    <a:cubicBezTo>
                      <a:pt x="22" y="103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44"/>
              <p:cNvSpPr/>
              <p:nvPr/>
            </p:nvSpPr>
            <p:spPr>
              <a:xfrm>
                <a:off x="2808825" y="2395000"/>
                <a:ext cx="10575" cy="12462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4985" extrusionOk="0">
                    <a:moveTo>
                      <a:pt x="8" y="0"/>
                    </a:moveTo>
                    <a:cubicBezTo>
                      <a:pt x="8" y="0"/>
                      <a:pt x="1" y="312"/>
                      <a:pt x="8" y="787"/>
                    </a:cubicBezTo>
                    <a:cubicBezTo>
                      <a:pt x="15" y="1017"/>
                      <a:pt x="22" y="1291"/>
                      <a:pt x="45" y="1588"/>
                    </a:cubicBezTo>
                    <a:cubicBezTo>
                      <a:pt x="53" y="1729"/>
                      <a:pt x="60" y="1883"/>
                      <a:pt x="67" y="2033"/>
                    </a:cubicBezTo>
                    <a:cubicBezTo>
                      <a:pt x="83" y="2188"/>
                      <a:pt x="90" y="2344"/>
                      <a:pt x="104" y="2499"/>
                    </a:cubicBezTo>
                    <a:cubicBezTo>
                      <a:pt x="120" y="2656"/>
                      <a:pt x="134" y="2811"/>
                      <a:pt x="142" y="2967"/>
                    </a:cubicBezTo>
                    <a:cubicBezTo>
                      <a:pt x="156" y="3115"/>
                      <a:pt x="179" y="3263"/>
                      <a:pt x="193" y="3412"/>
                    </a:cubicBezTo>
                    <a:cubicBezTo>
                      <a:pt x="223" y="3701"/>
                      <a:pt x="254" y="3975"/>
                      <a:pt x="289" y="4206"/>
                    </a:cubicBezTo>
                    <a:cubicBezTo>
                      <a:pt x="350" y="4673"/>
                      <a:pt x="416" y="4984"/>
                      <a:pt x="416" y="4984"/>
                    </a:cubicBezTo>
                    <a:cubicBezTo>
                      <a:pt x="416" y="4984"/>
                      <a:pt x="423" y="4666"/>
                      <a:pt x="409" y="4197"/>
                    </a:cubicBezTo>
                    <a:cubicBezTo>
                      <a:pt x="409" y="3961"/>
                      <a:pt x="394" y="3694"/>
                      <a:pt x="378" y="3396"/>
                    </a:cubicBezTo>
                    <a:cubicBezTo>
                      <a:pt x="371" y="3249"/>
                      <a:pt x="364" y="3101"/>
                      <a:pt x="350" y="2944"/>
                    </a:cubicBezTo>
                    <a:cubicBezTo>
                      <a:pt x="343" y="2797"/>
                      <a:pt x="327" y="2640"/>
                      <a:pt x="320" y="2485"/>
                    </a:cubicBezTo>
                    <a:cubicBezTo>
                      <a:pt x="305" y="2328"/>
                      <a:pt x="289" y="2174"/>
                      <a:pt x="275" y="2017"/>
                    </a:cubicBezTo>
                    <a:cubicBezTo>
                      <a:pt x="261" y="1862"/>
                      <a:pt x="245" y="1714"/>
                      <a:pt x="231" y="1572"/>
                    </a:cubicBezTo>
                    <a:cubicBezTo>
                      <a:pt x="200" y="1277"/>
                      <a:pt x="165" y="1010"/>
                      <a:pt x="134" y="771"/>
                    </a:cubicBezTo>
                    <a:cubicBezTo>
                      <a:pt x="67" y="312"/>
                      <a:pt x="8" y="0"/>
                      <a:pt x="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2" name="Google Shape;1132;p44"/>
            <p:cNvGrpSpPr/>
            <p:nvPr/>
          </p:nvGrpSpPr>
          <p:grpSpPr>
            <a:xfrm rot="5185487">
              <a:off x="1594844" y="1845340"/>
              <a:ext cx="57810" cy="590450"/>
              <a:chOff x="2808825" y="2290075"/>
              <a:chExt cx="22475" cy="229550"/>
            </a:xfrm>
          </p:grpSpPr>
          <p:sp>
            <p:nvSpPr>
              <p:cNvPr id="1133" name="Google Shape;1133;p44"/>
              <p:cNvSpPr/>
              <p:nvPr/>
            </p:nvSpPr>
            <p:spPr>
              <a:xfrm>
                <a:off x="2820725" y="2290075"/>
                <a:ext cx="10575" cy="177250"/>
              </a:xfrm>
              <a:custGeom>
                <a:avLst/>
                <a:gdLst/>
                <a:ahLst/>
                <a:cxnLst/>
                <a:rect l="l" t="t" r="r" b="b"/>
                <a:pathLst>
                  <a:path w="423" h="7090" extrusionOk="0">
                    <a:moveTo>
                      <a:pt x="7" y="0"/>
                    </a:moveTo>
                    <a:cubicBezTo>
                      <a:pt x="7" y="0"/>
                      <a:pt x="0" y="111"/>
                      <a:pt x="0" y="305"/>
                    </a:cubicBezTo>
                    <a:cubicBezTo>
                      <a:pt x="0" y="497"/>
                      <a:pt x="0" y="771"/>
                      <a:pt x="7" y="1106"/>
                    </a:cubicBezTo>
                    <a:cubicBezTo>
                      <a:pt x="14" y="1438"/>
                      <a:pt x="22" y="1832"/>
                      <a:pt x="36" y="2247"/>
                    </a:cubicBezTo>
                    <a:cubicBezTo>
                      <a:pt x="52" y="2455"/>
                      <a:pt x="59" y="2670"/>
                      <a:pt x="66" y="2885"/>
                    </a:cubicBezTo>
                    <a:cubicBezTo>
                      <a:pt x="80" y="3108"/>
                      <a:pt x="89" y="3330"/>
                      <a:pt x="103" y="3544"/>
                    </a:cubicBezTo>
                    <a:cubicBezTo>
                      <a:pt x="118" y="3767"/>
                      <a:pt x="134" y="3989"/>
                      <a:pt x="148" y="4212"/>
                    </a:cubicBezTo>
                    <a:cubicBezTo>
                      <a:pt x="155" y="4427"/>
                      <a:pt x="178" y="4642"/>
                      <a:pt x="192" y="4851"/>
                    </a:cubicBezTo>
                    <a:cubicBezTo>
                      <a:pt x="223" y="5265"/>
                      <a:pt x="258" y="5652"/>
                      <a:pt x="289" y="5984"/>
                    </a:cubicBezTo>
                    <a:cubicBezTo>
                      <a:pt x="319" y="6319"/>
                      <a:pt x="356" y="6593"/>
                      <a:pt x="378" y="6785"/>
                    </a:cubicBezTo>
                    <a:cubicBezTo>
                      <a:pt x="401" y="6979"/>
                      <a:pt x="415" y="7090"/>
                      <a:pt x="415" y="7090"/>
                    </a:cubicBezTo>
                    <a:lnTo>
                      <a:pt x="415" y="6785"/>
                    </a:lnTo>
                    <a:cubicBezTo>
                      <a:pt x="415" y="6586"/>
                      <a:pt x="422" y="6312"/>
                      <a:pt x="415" y="5977"/>
                    </a:cubicBezTo>
                    <a:cubicBezTo>
                      <a:pt x="408" y="5644"/>
                      <a:pt x="392" y="5258"/>
                      <a:pt x="378" y="4835"/>
                    </a:cubicBezTo>
                    <a:cubicBezTo>
                      <a:pt x="370" y="4628"/>
                      <a:pt x="363" y="4413"/>
                      <a:pt x="347" y="4197"/>
                    </a:cubicBezTo>
                    <a:cubicBezTo>
                      <a:pt x="340" y="3982"/>
                      <a:pt x="326" y="3759"/>
                      <a:pt x="319" y="3537"/>
                    </a:cubicBezTo>
                    <a:cubicBezTo>
                      <a:pt x="303" y="3314"/>
                      <a:pt x="289" y="3092"/>
                      <a:pt x="274" y="2877"/>
                    </a:cubicBezTo>
                    <a:cubicBezTo>
                      <a:pt x="258" y="2654"/>
                      <a:pt x="244" y="2441"/>
                      <a:pt x="230" y="2232"/>
                    </a:cubicBezTo>
                    <a:cubicBezTo>
                      <a:pt x="200" y="1818"/>
                      <a:pt x="162" y="1431"/>
                      <a:pt x="134" y="1097"/>
                    </a:cubicBezTo>
                    <a:cubicBezTo>
                      <a:pt x="96" y="771"/>
                      <a:pt x="66" y="497"/>
                      <a:pt x="45" y="296"/>
                    </a:cubicBezTo>
                    <a:cubicBezTo>
                      <a:pt x="22" y="103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4"/>
              <p:cNvSpPr/>
              <p:nvPr/>
            </p:nvSpPr>
            <p:spPr>
              <a:xfrm>
                <a:off x="2808825" y="2395000"/>
                <a:ext cx="10575" cy="12462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4985" extrusionOk="0">
                    <a:moveTo>
                      <a:pt x="8" y="0"/>
                    </a:moveTo>
                    <a:cubicBezTo>
                      <a:pt x="8" y="0"/>
                      <a:pt x="1" y="312"/>
                      <a:pt x="8" y="787"/>
                    </a:cubicBezTo>
                    <a:cubicBezTo>
                      <a:pt x="15" y="1017"/>
                      <a:pt x="22" y="1291"/>
                      <a:pt x="45" y="1588"/>
                    </a:cubicBezTo>
                    <a:cubicBezTo>
                      <a:pt x="53" y="1729"/>
                      <a:pt x="60" y="1883"/>
                      <a:pt x="67" y="2033"/>
                    </a:cubicBezTo>
                    <a:cubicBezTo>
                      <a:pt x="83" y="2188"/>
                      <a:pt x="90" y="2344"/>
                      <a:pt x="104" y="2499"/>
                    </a:cubicBezTo>
                    <a:cubicBezTo>
                      <a:pt x="120" y="2656"/>
                      <a:pt x="134" y="2811"/>
                      <a:pt x="142" y="2967"/>
                    </a:cubicBezTo>
                    <a:cubicBezTo>
                      <a:pt x="156" y="3115"/>
                      <a:pt x="179" y="3263"/>
                      <a:pt x="193" y="3412"/>
                    </a:cubicBezTo>
                    <a:cubicBezTo>
                      <a:pt x="223" y="3701"/>
                      <a:pt x="254" y="3975"/>
                      <a:pt x="289" y="4206"/>
                    </a:cubicBezTo>
                    <a:cubicBezTo>
                      <a:pt x="350" y="4673"/>
                      <a:pt x="416" y="4984"/>
                      <a:pt x="416" y="4984"/>
                    </a:cubicBezTo>
                    <a:cubicBezTo>
                      <a:pt x="416" y="4984"/>
                      <a:pt x="423" y="4666"/>
                      <a:pt x="409" y="4197"/>
                    </a:cubicBezTo>
                    <a:cubicBezTo>
                      <a:pt x="409" y="3961"/>
                      <a:pt x="394" y="3694"/>
                      <a:pt x="378" y="3396"/>
                    </a:cubicBezTo>
                    <a:cubicBezTo>
                      <a:pt x="371" y="3249"/>
                      <a:pt x="364" y="3101"/>
                      <a:pt x="350" y="2944"/>
                    </a:cubicBezTo>
                    <a:cubicBezTo>
                      <a:pt x="343" y="2797"/>
                      <a:pt x="327" y="2640"/>
                      <a:pt x="320" y="2485"/>
                    </a:cubicBezTo>
                    <a:cubicBezTo>
                      <a:pt x="305" y="2328"/>
                      <a:pt x="289" y="2174"/>
                      <a:pt x="275" y="2017"/>
                    </a:cubicBezTo>
                    <a:cubicBezTo>
                      <a:pt x="261" y="1862"/>
                      <a:pt x="245" y="1714"/>
                      <a:pt x="231" y="1572"/>
                    </a:cubicBezTo>
                    <a:cubicBezTo>
                      <a:pt x="200" y="1277"/>
                      <a:pt x="165" y="1010"/>
                      <a:pt x="134" y="771"/>
                    </a:cubicBezTo>
                    <a:cubicBezTo>
                      <a:pt x="67" y="312"/>
                      <a:pt x="8" y="0"/>
                      <a:pt x="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49"/>
          <p:cNvSpPr txBox="1">
            <a:spLocks noGrp="1"/>
          </p:cNvSpPr>
          <p:nvPr>
            <p:ph type="title"/>
          </p:nvPr>
        </p:nvSpPr>
        <p:spPr>
          <a:xfrm>
            <a:off x="720000" y="178989"/>
            <a:ext cx="7704000" cy="6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Sismo en Ciudad de México (1985)</a:t>
            </a:r>
            <a:endParaRPr dirty="0"/>
          </a:p>
        </p:txBody>
      </p:sp>
      <p:grpSp>
        <p:nvGrpSpPr>
          <p:cNvPr id="1371" name="Google Shape;1371;p49"/>
          <p:cNvGrpSpPr/>
          <p:nvPr/>
        </p:nvGrpSpPr>
        <p:grpSpPr>
          <a:xfrm>
            <a:off x="-102837" y="4287090"/>
            <a:ext cx="1075963" cy="283729"/>
            <a:chOff x="6699675" y="3907353"/>
            <a:chExt cx="1075963" cy="283729"/>
          </a:xfrm>
        </p:grpSpPr>
        <p:sp>
          <p:nvSpPr>
            <p:cNvPr id="1372" name="Google Shape;1372;p49"/>
            <p:cNvSpPr/>
            <p:nvPr/>
          </p:nvSpPr>
          <p:spPr>
            <a:xfrm>
              <a:off x="6699675" y="3907353"/>
              <a:ext cx="745679" cy="283729"/>
            </a:xfrm>
            <a:custGeom>
              <a:avLst/>
              <a:gdLst/>
              <a:ahLst/>
              <a:cxnLst/>
              <a:rect l="l" t="t" r="r" b="b"/>
              <a:pathLst>
                <a:path w="117107" h="44559" extrusionOk="0">
                  <a:moveTo>
                    <a:pt x="61404" y="0"/>
                  </a:moveTo>
                  <a:cubicBezTo>
                    <a:pt x="50249" y="0"/>
                    <a:pt x="41010" y="8188"/>
                    <a:pt x="39378" y="18876"/>
                  </a:cubicBezTo>
                  <a:cubicBezTo>
                    <a:pt x="39210" y="18891"/>
                    <a:pt x="39026" y="18904"/>
                    <a:pt x="38846" y="18916"/>
                  </a:cubicBezTo>
                  <a:cubicBezTo>
                    <a:pt x="31563" y="19550"/>
                    <a:pt x="25826" y="24939"/>
                    <a:pt x="24439" y="31756"/>
                  </a:cubicBezTo>
                  <a:cubicBezTo>
                    <a:pt x="22821" y="31361"/>
                    <a:pt x="21145" y="31146"/>
                    <a:pt x="19428" y="31146"/>
                  </a:cubicBezTo>
                  <a:cubicBezTo>
                    <a:pt x="18835" y="31146"/>
                    <a:pt x="18237" y="31171"/>
                    <a:pt x="17635" y="31224"/>
                  </a:cubicBezTo>
                  <a:cubicBezTo>
                    <a:pt x="9423" y="31936"/>
                    <a:pt x="2749" y="37328"/>
                    <a:pt x="0" y="44546"/>
                  </a:cubicBezTo>
                  <a:lnTo>
                    <a:pt x="61289" y="44546"/>
                  </a:lnTo>
                  <a:cubicBezTo>
                    <a:pt x="61326" y="44546"/>
                    <a:pt x="61366" y="44558"/>
                    <a:pt x="61404" y="44558"/>
                  </a:cubicBezTo>
                  <a:cubicBezTo>
                    <a:pt x="61444" y="44558"/>
                    <a:pt x="61481" y="44546"/>
                    <a:pt x="61522" y="44546"/>
                  </a:cubicBezTo>
                  <a:lnTo>
                    <a:pt x="116445" y="44546"/>
                  </a:lnTo>
                  <a:cubicBezTo>
                    <a:pt x="116874" y="42602"/>
                    <a:pt x="117107" y="40565"/>
                    <a:pt x="117107" y="38482"/>
                  </a:cubicBezTo>
                  <a:cubicBezTo>
                    <a:pt x="117107" y="23089"/>
                    <a:pt x="104628" y="10623"/>
                    <a:pt x="89248" y="10623"/>
                  </a:cubicBezTo>
                  <a:cubicBezTo>
                    <a:pt x="86412" y="10623"/>
                    <a:pt x="83678" y="11052"/>
                    <a:pt x="81085" y="11842"/>
                  </a:cubicBezTo>
                  <a:cubicBezTo>
                    <a:pt x="77341" y="4792"/>
                    <a:pt x="69930" y="0"/>
                    <a:pt x="61404" y="0"/>
                  </a:cubicBezTo>
                  <a:close/>
                </a:path>
              </a:pathLst>
            </a:custGeom>
            <a:solidFill>
              <a:srgbClr val="BD3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9"/>
            <p:cNvSpPr/>
            <p:nvPr/>
          </p:nvSpPr>
          <p:spPr>
            <a:xfrm>
              <a:off x="7233821" y="3984889"/>
              <a:ext cx="541817" cy="206192"/>
            </a:xfrm>
            <a:custGeom>
              <a:avLst/>
              <a:gdLst/>
              <a:ahLst/>
              <a:cxnLst/>
              <a:rect l="l" t="t" r="r" b="b"/>
              <a:pathLst>
                <a:path w="85091" h="32382" extrusionOk="0">
                  <a:moveTo>
                    <a:pt x="44612" y="0"/>
                  </a:moveTo>
                  <a:cubicBezTo>
                    <a:pt x="36514" y="0"/>
                    <a:pt x="29803" y="5949"/>
                    <a:pt x="28609" y="13723"/>
                  </a:cubicBezTo>
                  <a:cubicBezTo>
                    <a:pt x="28482" y="13723"/>
                    <a:pt x="28351" y="13736"/>
                    <a:pt x="28221" y="13748"/>
                  </a:cubicBezTo>
                  <a:cubicBezTo>
                    <a:pt x="22934" y="14215"/>
                    <a:pt x="18764" y="18127"/>
                    <a:pt x="17753" y="23077"/>
                  </a:cubicBezTo>
                  <a:cubicBezTo>
                    <a:pt x="16574" y="22787"/>
                    <a:pt x="15352" y="22634"/>
                    <a:pt x="14104" y="22634"/>
                  </a:cubicBezTo>
                  <a:cubicBezTo>
                    <a:pt x="13677" y="22634"/>
                    <a:pt x="13248" y="22652"/>
                    <a:pt x="12815" y="22688"/>
                  </a:cubicBezTo>
                  <a:cubicBezTo>
                    <a:pt x="6842" y="23208"/>
                    <a:pt x="1997" y="27132"/>
                    <a:pt x="0" y="32381"/>
                  </a:cubicBezTo>
                  <a:lnTo>
                    <a:pt x="84611" y="32381"/>
                  </a:lnTo>
                  <a:cubicBezTo>
                    <a:pt x="84922" y="30954"/>
                    <a:pt x="85090" y="29477"/>
                    <a:pt x="85090" y="27962"/>
                  </a:cubicBezTo>
                  <a:cubicBezTo>
                    <a:pt x="85090" y="16780"/>
                    <a:pt x="76032" y="7725"/>
                    <a:pt x="64852" y="7725"/>
                  </a:cubicBezTo>
                  <a:cubicBezTo>
                    <a:pt x="62791" y="7725"/>
                    <a:pt x="60794" y="8036"/>
                    <a:pt x="58928" y="8605"/>
                  </a:cubicBezTo>
                  <a:lnTo>
                    <a:pt x="58916" y="8605"/>
                  </a:lnTo>
                  <a:cubicBezTo>
                    <a:pt x="56195" y="3486"/>
                    <a:pt x="50818" y="0"/>
                    <a:pt x="44612" y="0"/>
                  </a:cubicBezTo>
                  <a:close/>
                </a:path>
              </a:pathLst>
            </a:custGeom>
            <a:solidFill>
              <a:srgbClr val="943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49"/>
          <p:cNvGrpSpPr/>
          <p:nvPr/>
        </p:nvGrpSpPr>
        <p:grpSpPr>
          <a:xfrm>
            <a:off x="7958175" y="4380547"/>
            <a:ext cx="585674" cy="190288"/>
            <a:chOff x="8043500" y="4376785"/>
            <a:chExt cx="585674" cy="190288"/>
          </a:xfrm>
        </p:grpSpPr>
        <p:sp>
          <p:nvSpPr>
            <p:cNvPr id="1375" name="Google Shape;1375;p49"/>
            <p:cNvSpPr/>
            <p:nvPr/>
          </p:nvSpPr>
          <p:spPr>
            <a:xfrm>
              <a:off x="8043500" y="4376785"/>
              <a:ext cx="380516" cy="190283"/>
            </a:xfrm>
            <a:custGeom>
              <a:avLst/>
              <a:gdLst/>
              <a:ahLst/>
              <a:cxnLst/>
              <a:rect l="l" t="t" r="r" b="b"/>
              <a:pathLst>
                <a:path w="15418" h="7710" extrusionOk="0">
                  <a:moveTo>
                    <a:pt x="7709" y="1"/>
                  </a:moveTo>
                  <a:cubicBezTo>
                    <a:pt x="3446" y="1"/>
                    <a:pt x="0" y="3449"/>
                    <a:pt x="0" y="7709"/>
                  </a:cubicBezTo>
                  <a:lnTo>
                    <a:pt x="15418" y="7709"/>
                  </a:lnTo>
                  <a:cubicBezTo>
                    <a:pt x="15418" y="3449"/>
                    <a:pt x="11972" y="1"/>
                    <a:pt x="77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8341050" y="4422973"/>
              <a:ext cx="288124" cy="144100"/>
            </a:xfrm>
            <a:custGeom>
              <a:avLst/>
              <a:gdLst/>
              <a:ahLst/>
              <a:cxnLst/>
              <a:rect l="l" t="t" r="r" b="b"/>
              <a:pathLst>
                <a:path w="15418" h="7710" extrusionOk="0">
                  <a:moveTo>
                    <a:pt x="7709" y="1"/>
                  </a:moveTo>
                  <a:cubicBezTo>
                    <a:pt x="3446" y="1"/>
                    <a:pt x="0" y="3449"/>
                    <a:pt x="0" y="7709"/>
                  </a:cubicBezTo>
                  <a:lnTo>
                    <a:pt x="15418" y="7709"/>
                  </a:lnTo>
                  <a:cubicBezTo>
                    <a:pt x="15418" y="3449"/>
                    <a:pt x="11972" y="1"/>
                    <a:pt x="77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 descr="Auto bajo escombros tras el sismo de 1985 en Ciudad de México">
            <a:extLst>
              <a:ext uri="{FF2B5EF4-FFF2-40B4-BE49-F238E27FC236}">
                <a16:creationId xmlns:a16="http://schemas.microsoft.com/office/drawing/2014/main" id="{7CC725CD-8531-D511-0613-0FABF1B27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664" y="1015284"/>
            <a:ext cx="2909769" cy="163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venida Eje Central tras el sismo de 1985 en Ciudad de México.">
            <a:extLst>
              <a:ext uri="{FF2B5EF4-FFF2-40B4-BE49-F238E27FC236}">
                <a16:creationId xmlns:a16="http://schemas.microsoft.com/office/drawing/2014/main" id="{B275E5E6-6287-A36F-9EA0-13B17604E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272" y="3210438"/>
            <a:ext cx="3260989" cy="18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stación del Metro Isabel la Católica.">
            <a:extLst>
              <a:ext uri="{FF2B5EF4-FFF2-40B4-BE49-F238E27FC236}">
                <a16:creationId xmlns:a16="http://schemas.microsoft.com/office/drawing/2014/main" id="{FE4DBFD2-9760-557F-6265-55C48D530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243" y="2904620"/>
            <a:ext cx="3411201" cy="191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Edificio Nuevo León en Tlatelolco, destrozado por el sismo de 1985.">
            <a:extLst>
              <a:ext uri="{FF2B5EF4-FFF2-40B4-BE49-F238E27FC236}">
                <a16:creationId xmlns:a16="http://schemas.microsoft.com/office/drawing/2014/main" id="{61A987D7-4BDF-0601-163E-76BDCEEC5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42" y="1382198"/>
            <a:ext cx="2909768" cy="163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369;p49">
            <a:extLst>
              <a:ext uri="{FF2B5EF4-FFF2-40B4-BE49-F238E27FC236}">
                <a16:creationId xmlns:a16="http://schemas.microsoft.com/office/drawing/2014/main" id="{56847851-0AD2-5C25-E734-D1A7BE13A0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1644" y="952244"/>
            <a:ext cx="3675300" cy="3402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19 de septiembre de 1985, sismo de </a:t>
            </a:r>
            <a:r>
              <a:rPr lang="es" b="1" dirty="0"/>
              <a:t>8.1.</a:t>
            </a:r>
            <a:endParaRPr b="1" dirty="0"/>
          </a:p>
        </p:txBody>
      </p:sp>
      <p:sp>
        <p:nvSpPr>
          <p:cNvPr id="9" name="Google Shape;1369;p49">
            <a:extLst>
              <a:ext uri="{FF2B5EF4-FFF2-40B4-BE49-F238E27FC236}">
                <a16:creationId xmlns:a16="http://schemas.microsoft.com/office/drawing/2014/main" id="{5F8B07F5-1211-1B9C-35C5-49FD290D2EA9}"/>
              </a:ext>
            </a:extLst>
          </p:cNvPr>
          <p:cNvSpPr txBox="1">
            <a:spLocks/>
          </p:cNvSpPr>
          <p:nvPr/>
        </p:nvSpPr>
        <p:spPr>
          <a:xfrm>
            <a:off x="3641136" y="1483997"/>
            <a:ext cx="1528741" cy="660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marL="0" indent="0" algn="ctr"/>
            <a:r>
              <a:rPr lang="es-MX" dirty="0"/>
              <a:t>Cifra estimada de víctimas de la cruz roja indica más de </a:t>
            </a:r>
            <a:r>
              <a:rPr lang="es-MX" b="1" dirty="0"/>
              <a:t>10 mil </a:t>
            </a:r>
            <a:r>
              <a:rPr lang="es-MX" dirty="0"/>
              <a:t>personas.</a:t>
            </a:r>
          </a:p>
        </p:txBody>
      </p:sp>
      <p:sp>
        <p:nvSpPr>
          <p:cNvPr id="10" name="Google Shape;1369;p49">
            <a:extLst>
              <a:ext uri="{FF2B5EF4-FFF2-40B4-BE49-F238E27FC236}">
                <a16:creationId xmlns:a16="http://schemas.microsoft.com/office/drawing/2014/main" id="{67FE900C-DA1D-E3ED-D0A8-A249C17C9377}"/>
              </a:ext>
            </a:extLst>
          </p:cNvPr>
          <p:cNvSpPr txBox="1">
            <a:spLocks/>
          </p:cNvSpPr>
          <p:nvPr/>
        </p:nvSpPr>
        <p:spPr>
          <a:xfrm>
            <a:off x="7993851" y="4823421"/>
            <a:ext cx="1150149" cy="340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marL="0" indent="0"/>
            <a:r>
              <a:rPr lang="es-MX" sz="1200" dirty="0">
                <a:solidFill>
                  <a:schemeClr val="accent6"/>
                </a:solidFill>
              </a:rPr>
              <a:t>(</a:t>
            </a:r>
            <a:r>
              <a:rPr lang="es-MX" sz="1200" dirty="0" err="1">
                <a:solidFill>
                  <a:schemeClr val="accent6"/>
                </a:solidFill>
              </a:rPr>
              <a:t>Nájar</a:t>
            </a:r>
            <a:r>
              <a:rPr lang="es-MX" sz="1200" dirty="0">
                <a:solidFill>
                  <a:schemeClr val="accent6"/>
                </a:solidFill>
              </a:rPr>
              <a:t>, 2015)</a:t>
            </a:r>
            <a:endParaRPr lang="es-MX" sz="12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94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51"/>
          <p:cNvSpPr txBox="1">
            <a:spLocks noGrp="1"/>
          </p:cNvSpPr>
          <p:nvPr>
            <p:ph type="title"/>
          </p:nvPr>
        </p:nvSpPr>
        <p:spPr>
          <a:xfrm>
            <a:off x="720000" y="347850"/>
            <a:ext cx="7704000" cy="6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Mapa y ubicación</a:t>
            </a:r>
            <a:endParaRPr dirty="0"/>
          </a:p>
        </p:txBody>
      </p:sp>
      <p:sp>
        <p:nvSpPr>
          <p:cNvPr id="1517" name="Google Shape;1517;p51"/>
          <p:cNvSpPr txBox="1">
            <a:spLocks noGrp="1"/>
          </p:cNvSpPr>
          <p:nvPr>
            <p:ph type="subTitle" idx="1"/>
          </p:nvPr>
        </p:nvSpPr>
        <p:spPr>
          <a:xfrm>
            <a:off x="6171635" y="3289251"/>
            <a:ext cx="2333440" cy="3425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/>
              <a:t>(BBC News Mundo, 2017)</a:t>
            </a:r>
          </a:p>
        </p:txBody>
      </p:sp>
      <p:grpSp>
        <p:nvGrpSpPr>
          <p:cNvPr id="1527" name="Google Shape;1527;p51"/>
          <p:cNvGrpSpPr/>
          <p:nvPr/>
        </p:nvGrpSpPr>
        <p:grpSpPr>
          <a:xfrm>
            <a:off x="3057718" y="3279044"/>
            <a:ext cx="959193" cy="1329455"/>
            <a:chOff x="-185050" y="2932400"/>
            <a:chExt cx="1235596" cy="1712553"/>
          </a:xfrm>
        </p:grpSpPr>
        <p:sp>
          <p:nvSpPr>
            <p:cNvPr id="1528" name="Google Shape;1528;p51"/>
            <p:cNvSpPr/>
            <p:nvPr/>
          </p:nvSpPr>
          <p:spPr>
            <a:xfrm>
              <a:off x="-185050" y="2932400"/>
              <a:ext cx="1235596" cy="1000530"/>
            </a:xfrm>
            <a:custGeom>
              <a:avLst/>
              <a:gdLst/>
              <a:ahLst/>
              <a:cxnLst/>
              <a:rect l="l" t="t" r="r" b="b"/>
              <a:pathLst>
                <a:path w="22266" h="18030" extrusionOk="0">
                  <a:moveTo>
                    <a:pt x="11132" y="10932"/>
                  </a:moveTo>
                  <a:cubicBezTo>
                    <a:pt x="11207" y="10940"/>
                    <a:pt x="11282" y="10947"/>
                    <a:pt x="11355" y="10954"/>
                  </a:cubicBezTo>
                  <a:lnTo>
                    <a:pt x="11355" y="10963"/>
                  </a:lnTo>
                  <a:cubicBezTo>
                    <a:pt x="11275" y="11014"/>
                    <a:pt x="11200" y="11066"/>
                    <a:pt x="11132" y="11125"/>
                  </a:cubicBezTo>
                  <a:cubicBezTo>
                    <a:pt x="11059" y="11066"/>
                    <a:pt x="10985" y="11014"/>
                    <a:pt x="10910" y="10963"/>
                  </a:cubicBezTo>
                  <a:lnTo>
                    <a:pt x="10910" y="10954"/>
                  </a:lnTo>
                  <a:cubicBezTo>
                    <a:pt x="10985" y="10947"/>
                    <a:pt x="11059" y="10940"/>
                    <a:pt x="11132" y="10932"/>
                  </a:cubicBezTo>
                  <a:close/>
                  <a:moveTo>
                    <a:pt x="8945" y="0"/>
                  </a:moveTo>
                  <a:cubicBezTo>
                    <a:pt x="8174" y="0"/>
                    <a:pt x="7537" y="586"/>
                    <a:pt x="7455" y="1342"/>
                  </a:cubicBezTo>
                  <a:cubicBezTo>
                    <a:pt x="6549" y="1485"/>
                    <a:pt x="5801" y="2092"/>
                    <a:pt x="5467" y="2923"/>
                  </a:cubicBezTo>
                  <a:cubicBezTo>
                    <a:pt x="5401" y="2909"/>
                    <a:pt x="5333" y="2892"/>
                    <a:pt x="5258" y="2892"/>
                  </a:cubicBezTo>
                  <a:cubicBezTo>
                    <a:pt x="4778" y="2892"/>
                    <a:pt x="4392" y="3286"/>
                    <a:pt x="4392" y="3768"/>
                  </a:cubicBezTo>
                  <a:cubicBezTo>
                    <a:pt x="4392" y="3887"/>
                    <a:pt x="4413" y="4005"/>
                    <a:pt x="4457" y="4110"/>
                  </a:cubicBezTo>
                  <a:cubicBezTo>
                    <a:pt x="2560" y="4607"/>
                    <a:pt x="1157" y="6326"/>
                    <a:pt x="1157" y="8382"/>
                  </a:cubicBezTo>
                  <a:cubicBezTo>
                    <a:pt x="1157" y="8773"/>
                    <a:pt x="1218" y="9160"/>
                    <a:pt x="1314" y="9516"/>
                  </a:cubicBezTo>
                  <a:cubicBezTo>
                    <a:pt x="535" y="9902"/>
                    <a:pt x="1" y="10703"/>
                    <a:pt x="1" y="11621"/>
                  </a:cubicBezTo>
                  <a:cubicBezTo>
                    <a:pt x="1" y="12808"/>
                    <a:pt x="876" y="13787"/>
                    <a:pt x="2010" y="13951"/>
                  </a:cubicBezTo>
                  <a:cubicBezTo>
                    <a:pt x="1989" y="14122"/>
                    <a:pt x="1966" y="14300"/>
                    <a:pt x="1966" y="14485"/>
                  </a:cubicBezTo>
                  <a:cubicBezTo>
                    <a:pt x="1966" y="16443"/>
                    <a:pt x="3560" y="18029"/>
                    <a:pt x="5518" y="18029"/>
                  </a:cubicBezTo>
                  <a:cubicBezTo>
                    <a:pt x="6809" y="18029"/>
                    <a:pt x="7944" y="17333"/>
                    <a:pt x="8560" y="16294"/>
                  </a:cubicBezTo>
                  <a:cubicBezTo>
                    <a:pt x="8715" y="16457"/>
                    <a:pt x="8938" y="16561"/>
                    <a:pt x="9183" y="16561"/>
                  </a:cubicBezTo>
                  <a:cubicBezTo>
                    <a:pt x="9664" y="16561"/>
                    <a:pt x="10057" y="16169"/>
                    <a:pt x="10057" y="15687"/>
                  </a:cubicBezTo>
                  <a:cubicBezTo>
                    <a:pt x="10057" y="15537"/>
                    <a:pt x="10013" y="15397"/>
                    <a:pt x="9947" y="15270"/>
                  </a:cubicBezTo>
                  <a:cubicBezTo>
                    <a:pt x="10399" y="15204"/>
                    <a:pt x="10799" y="15019"/>
                    <a:pt x="11132" y="14736"/>
                  </a:cubicBezTo>
                  <a:cubicBezTo>
                    <a:pt x="11460" y="15019"/>
                    <a:pt x="11867" y="15204"/>
                    <a:pt x="12319" y="15270"/>
                  </a:cubicBezTo>
                  <a:cubicBezTo>
                    <a:pt x="12245" y="15397"/>
                    <a:pt x="12209" y="15537"/>
                    <a:pt x="12209" y="15687"/>
                  </a:cubicBezTo>
                  <a:cubicBezTo>
                    <a:pt x="12209" y="16169"/>
                    <a:pt x="12594" y="16561"/>
                    <a:pt x="13076" y="16561"/>
                  </a:cubicBezTo>
                  <a:cubicBezTo>
                    <a:pt x="13322" y="16561"/>
                    <a:pt x="13544" y="16457"/>
                    <a:pt x="13706" y="16294"/>
                  </a:cubicBezTo>
                  <a:cubicBezTo>
                    <a:pt x="14322" y="17333"/>
                    <a:pt x="15449" y="18029"/>
                    <a:pt x="16748" y="18029"/>
                  </a:cubicBezTo>
                  <a:cubicBezTo>
                    <a:pt x="18706" y="18029"/>
                    <a:pt x="20292" y="16443"/>
                    <a:pt x="20292" y="14485"/>
                  </a:cubicBezTo>
                  <a:cubicBezTo>
                    <a:pt x="20292" y="14300"/>
                    <a:pt x="20278" y="14122"/>
                    <a:pt x="20247" y="13951"/>
                  </a:cubicBezTo>
                  <a:cubicBezTo>
                    <a:pt x="21390" y="13787"/>
                    <a:pt x="22266" y="12808"/>
                    <a:pt x="22266" y="11621"/>
                  </a:cubicBezTo>
                  <a:cubicBezTo>
                    <a:pt x="22266" y="10703"/>
                    <a:pt x="21732" y="9902"/>
                    <a:pt x="20952" y="9516"/>
                  </a:cubicBezTo>
                  <a:cubicBezTo>
                    <a:pt x="21048" y="9160"/>
                    <a:pt x="21109" y="8773"/>
                    <a:pt x="21109" y="8382"/>
                  </a:cubicBezTo>
                  <a:cubicBezTo>
                    <a:pt x="21109" y="6326"/>
                    <a:pt x="19706" y="4607"/>
                    <a:pt x="17807" y="4110"/>
                  </a:cubicBezTo>
                  <a:cubicBezTo>
                    <a:pt x="17852" y="4005"/>
                    <a:pt x="17875" y="3887"/>
                    <a:pt x="17875" y="3768"/>
                  </a:cubicBezTo>
                  <a:cubicBezTo>
                    <a:pt x="17875" y="3286"/>
                    <a:pt x="17481" y="2892"/>
                    <a:pt x="16999" y="2892"/>
                  </a:cubicBezTo>
                  <a:cubicBezTo>
                    <a:pt x="16933" y="2892"/>
                    <a:pt x="16865" y="2909"/>
                    <a:pt x="16800" y="2923"/>
                  </a:cubicBezTo>
                  <a:cubicBezTo>
                    <a:pt x="16465" y="2092"/>
                    <a:pt x="15716" y="1485"/>
                    <a:pt x="14804" y="1342"/>
                  </a:cubicBezTo>
                  <a:cubicBezTo>
                    <a:pt x="14730" y="586"/>
                    <a:pt x="14092" y="0"/>
                    <a:pt x="13322" y="0"/>
                  </a:cubicBezTo>
                  <a:cubicBezTo>
                    <a:pt x="12980" y="0"/>
                    <a:pt x="12668" y="112"/>
                    <a:pt x="12416" y="304"/>
                  </a:cubicBezTo>
                  <a:cubicBezTo>
                    <a:pt x="12327" y="260"/>
                    <a:pt x="12230" y="215"/>
                    <a:pt x="12134" y="178"/>
                  </a:cubicBezTo>
                  <a:cubicBezTo>
                    <a:pt x="12120" y="178"/>
                    <a:pt x="12111" y="171"/>
                    <a:pt x="12104" y="171"/>
                  </a:cubicBezTo>
                  <a:cubicBezTo>
                    <a:pt x="12015" y="141"/>
                    <a:pt x="11926" y="112"/>
                    <a:pt x="11837" y="89"/>
                  </a:cubicBezTo>
                  <a:cubicBezTo>
                    <a:pt x="11816" y="89"/>
                    <a:pt x="11800" y="82"/>
                    <a:pt x="11778" y="75"/>
                  </a:cubicBezTo>
                  <a:cubicBezTo>
                    <a:pt x="11697" y="61"/>
                    <a:pt x="11615" y="45"/>
                    <a:pt x="11526" y="30"/>
                  </a:cubicBezTo>
                  <a:cubicBezTo>
                    <a:pt x="11504" y="30"/>
                    <a:pt x="11481" y="23"/>
                    <a:pt x="11460" y="23"/>
                  </a:cubicBezTo>
                  <a:cubicBezTo>
                    <a:pt x="11348" y="7"/>
                    <a:pt x="11244" y="0"/>
                    <a:pt x="11132" y="0"/>
                  </a:cubicBezTo>
                  <a:cubicBezTo>
                    <a:pt x="11022" y="0"/>
                    <a:pt x="10910" y="7"/>
                    <a:pt x="10807" y="23"/>
                  </a:cubicBezTo>
                  <a:cubicBezTo>
                    <a:pt x="10785" y="23"/>
                    <a:pt x="10762" y="30"/>
                    <a:pt x="10741" y="30"/>
                  </a:cubicBezTo>
                  <a:cubicBezTo>
                    <a:pt x="10652" y="45"/>
                    <a:pt x="10570" y="61"/>
                    <a:pt x="10481" y="75"/>
                  </a:cubicBezTo>
                  <a:cubicBezTo>
                    <a:pt x="10465" y="82"/>
                    <a:pt x="10443" y="89"/>
                    <a:pt x="10429" y="89"/>
                  </a:cubicBezTo>
                  <a:cubicBezTo>
                    <a:pt x="10340" y="112"/>
                    <a:pt x="10251" y="141"/>
                    <a:pt x="10162" y="171"/>
                  </a:cubicBezTo>
                  <a:cubicBezTo>
                    <a:pt x="10153" y="171"/>
                    <a:pt x="10139" y="178"/>
                    <a:pt x="10132" y="178"/>
                  </a:cubicBezTo>
                  <a:cubicBezTo>
                    <a:pt x="10036" y="215"/>
                    <a:pt x="9940" y="260"/>
                    <a:pt x="9851" y="304"/>
                  </a:cubicBezTo>
                  <a:cubicBezTo>
                    <a:pt x="9598" y="112"/>
                    <a:pt x="9286" y="0"/>
                    <a:pt x="89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1"/>
            <p:cNvSpPr/>
            <p:nvPr/>
          </p:nvSpPr>
          <p:spPr>
            <a:xfrm>
              <a:off x="-91212" y="3174347"/>
              <a:ext cx="998920" cy="1470607"/>
            </a:xfrm>
            <a:custGeom>
              <a:avLst/>
              <a:gdLst/>
              <a:ahLst/>
              <a:cxnLst/>
              <a:rect l="l" t="t" r="r" b="b"/>
              <a:pathLst>
                <a:path w="18001" h="26501" extrusionOk="0">
                  <a:moveTo>
                    <a:pt x="10385" y="1"/>
                  </a:moveTo>
                  <a:cubicBezTo>
                    <a:pt x="10385" y="1"/>
                    <a:pt x="10169" y="1743"/>
                    <a:pt x="10214" y="2270"/>
                  </a:cubicBezTo>
                  <a:cubicBezTo>
                    <a:pt x="10251" y="2790"/>
                    <a:pt x="9530" y="3954"/>
                    <a:pt x="9249" y="3992"/>
                  </a:cubicBezTo>
                  <a:cubicBezTo>
                    <a:pt x="9242" y="3993"/>
                    <a:pt x="9234" y="3993"/>
                    <a:pt x="9226" y="3993"/>
                  </a:cubicBezTo>
                  <a:cubicBezTo>
                    <a:pt x="8953" y="3993"/>
                    <a:pt x="8685" y="3344"/>
                    <a:pt x="8685" y="2954"/>
                  </a:cubicBezTo>
                  <a:cubicBezTo>
                    <a:pt x="8685" y="2544"/>
                    <a:pt x="8366" y="1388"/>
                    <a:pt x="8366" y="1388"/>
                  </a:cubicBezTo>
                  <a:lnTo>
                    <a:pt x="8366" y="1388"/>
                  </a:lnTo>
                  <a:cubicBezTo>
                    <a:pt x="8366" y="1388"/>
                    <a:pt x="8003" y="2589"/>
                    <a:pt x="8530" y="4228"/>
                  </a:cubicBezTo>
                  <a:cubicBezTo>
                    <a:pt x="8685" y="4725"/>
                    <a:pt x="8760" y="5912"/>
                    <a:pt x="8790" y="7350"/>
                  </a:cubicBezTo>
                  <a:lnTo>
                    <a:pt x="6342" y="6921"/>
                  </a:lnTo>
                  <a:lnTo>
                    <a:pt x="5703" y="4591"/>
                  </a:lnTo>
                  <a:lnTo>
                    <a:pt x="5689" y="4556"/>
                  </a:lnTo>
                  <a:cubicBezTo>
                    <a:pt x="5689" y="4533"/>
                    <a:pt x="5675" y="4511"/>
                    <a:pt x="5659" y="4488"/>
                  </a:cubicBezTo>
                  <a:lnTo>
                    <a:pt x="4162" y="2486"/>
                  </a:lnTo>
                  <a:lnTo>
                    <a:pt x="4562" y="809"/>
                  </a:lnTo>
                  <a:lnTo>
                    <a:pt x="4562" y="809"/>
                  </a:lnTo>
                  <a:lnTo>
                    <a:pt x="3916" y="2479"/>
                  </a:lnTo>
                  <a:cubicBezTo>
                    <a:pt x="3909" y="2509"/>
                    <a:pt x="3909" y="2537"/>
                    <a:pt x="3923" y="2560"/>
                  </a:cubicBezTo>
                  <a:lnTo>
                    <a:pt x="3932" y="2575"/>
                  </a:lnTo>
                  <a:lnTo>
                    <a:pt x="5148" y="4741"/>
                  </a:lnTo>
                  <a:lnTo>
                    <a:pt x="5169" y="4933"/>
                  </a:lnTo>
                  <a:lnTo>
                    <a:pt x="4110" y="4437"/>
                  </a:lnTo>
                  <a:lnTo>
                    <a:pt x="4066" y="4413"/>
                  </a:lnTo>
                  <a:cubicBezTo>
                    <a:pt x="4033" y="4399"/>
                    <a:pt x="3997" y="4392"/>
                    <a:pt x="3960" y="4392"/>
                  </a:cubicBezTo>
                  <a:cubicBezTo>
                    <a:pt x="3904" y="4392"/>
                    <a:pt x="3847" y="4408"/>
                    <a:pt x="3799" y="4444"/>
                  </a:cubicBezTo>
                  <a:lnTo>
                    <a:pt x="3471" y="4680"/>
                  </a:lnTo>
                  <a:lnTo>
                    <a:pt x="2382" y="3465"/>
                  </a:lnTo>
                  <a:lnTo>
                    <a:pt x="2759" y="2130"/>
                  </a:lnTo>
                  <a:lnTo>
                    <a:pt x="2115" y="3450"/>
                  </a:lnTo>
                  <a:cubicBezTo>
                    <a:pt x="2092" y="3479"/>
                    <a:pt x="2092" y="3523"/>
                    <a:pt x="2122" y="3561"/>
                  </a:cubicBezTo>
                  <a:lnTo>
                    <a:pt x="2129" y="3577"/>
                  </a:lnTo>
                  <a:lnTo>
                    <a:pt x="3227" y="5186"/>
                  </a:lnTo>
                  <a:cubicBezTo>
                    <a:pt x="3277" y="5256"/>
                    <a:pt x="3354" y="5296"/>
                    <a:pt x="3432" y="5296"/>
                  </a:cubicBezTo>
                  <a:cubicBezTo>
                    <a:pt x="3468" y="5296"/>
                    <a:pt x="3505" y="5287"/>
                    <a:pt x="3539" y="5268"/>
                  </a:cubicBezTo>
                  <a:lnTo>
                    <a:pt x="3567" y="5245"/>
                  </a:lnTo>
                  <a:lnTo>
                    <a:pt x="3939" y="5045"/>
                  </a:lnTo>
                  <a:lnTo>
                    <a:pt x="5326" y="6046"/>
                  </a:lnTo>
                  <a:lnTo>
                    <a:pt x="5511" y="7425"/>
                  </a:lnTo>
                  <a:cubicBezTo>
                    <a:pt x="5534" y="7582"/>
                    <a:pt x="5645" y="7715"/>
                    <a:pt x="5801" y="7767"/>
                  </a:cubicBezTo>
                  <a:lnTo>
                    <a:pt x="5860" y="7788"/>
                  </a:lnTo>
                  <a:lnTo>
                    <a:pt x="8797" y="8715"/>
                  </a:lnTo>
                  <a:cubicBezTo>
                    <a:pt x="8797" y="9205"/>
                    <a:pt x="8797" y="9709"/>
                    <a:pt x="8783" y="10221"/>
                  </a:cubicBezTo>
                  <a:lnTo>
                    <a:pt x="6832" y="11622"/>
                  </a:lnTo>
                  <a:lnTo>
                    <a:pt x="3954" y="11355"/>
                  </a:lnTo>
                  <a:lnTo>
                    <a:pt x="1996" y="10273"/>
                  </a:lnTo>
                  <a:lnTo>
                    <a:pt x="2026" y="7973"/>
                  </a:lnTo>
                  <a:lnTo>
                    <a:pt x="2471" y="5823"/>
                  </a:lnTo>
                  <a:lnTo>
                    <a:pt x="1804" y="7715"/>
                  </a:lnTo>
                  <a:lnTo>
                    <a:pt x="312" y="7737"/>
                  </a:lnTo>
                  <a:lnTo>
                    <a:pt x="602" y="5481"/>
                  </a:lnTo>
                  <a:lnTo>
                    <a:pt x="602" y="5481"/>
                  </a:lnTo>
                  <a:lnTo>
                    <a:pt x="8" y="7856"/>
                  </a:lnTo>
                  <a:lnTo>
                    <a:pt x="8" y="7877"/>
                  </a:lnTo>
                  <a:cubicBezTo>
                    <a:pt x="0" y="7952"/>
                    <a:pt x="52" y="8011"/>
                    <a:pt x="127" y="8018"/>
                  </a:cubicBezTo>
                  <a:lnTo>
                    <a:pt x="141" y="8027"/>
                  </a:lnTo>
                  <a:lnTo>
                    <a:pt x="1691" y="8174"/>
                  </a:lnTo>
                  <a:lnTo>
                    <a:pt x="1373" y="10430"/>
                  </a:lnTo>
                  <a:cubicBezTo>
                    <a:pt x="1359" y="10526"/>
                    <a:pt x="1396" y="10629"/>
                    <a:pt x="1485" y="10697"/>
                  </a:cubicBezTo>
                  <a:lnTo>
                    <a:pt x="1513" y="10718"/>
                  </a:lnTo>
                  <a:lnTo>
                    <a:pt x="3553" y="12209"/>
                  </a:lnTo>
                  <a:cubicBezTo>
                    <a:pt x="3583" y="12231"/>
                    <a:pt x="3621" y="12254"/>
                    <a:pt x="3656" y="12261"/>
                  </a:cubicBezTo>
                  <a:lnTo>
                    <a:pt x="3731" y="12275"/>
                  </a:lnTo>
                  <a:lnTo>
                    <a:pt x="6914" y="13114"/>
                  </a:lnTo>
                  <a:cubicBezTo>
                    <a:pt x="6961" y="13124"/>
                    <a:pt x="7010" y="13130"/>
                    <a:pt x="7059" y="13130"/>
                  </a:cubicBezTo>
                  <a:cubicBezTo>
                    <a:pt x="7147" y="13130"/>
                    <a:pt x="7236" y="13112"/>
                    <a:pt x="7321" y="13069"/>
                  </a:cubicBezTo>
                  <a:lnTo>
                    <a:pt x="7425" y="13010"/>
                  </a:lnTo>
                  <a:lnTo>
                    <a:pt x="8722" y="12350"/>
                  </a:lnTo>
                  <a:lnTo>
                    <a:pt x="8722" y="12350"/>
                  </a:lnTo>
                  <a:cubicBezTo>
                    <a:pt x="8649" y="14271"/>
                    <a:pt x="8523" y="15903"/>
                    <a:pt x="8404" y="16399"/>
                  </a:cubicBezTo>
                  <a:cubicBezTo>
                    <a:pt x="8085" y="17727"/>
                    <a:pt x="7839" y="25135"/>
                    <a:pt x="7839" y="25135"/>
                  </a:cubicBezTo>
                  <a:lnTo>
                    <a:pt x="7038" y="25936"/>
                  </a:lnTo>
                  <a:lnTo>
                    <a:pt x="8722" y="25662"/>
                  </a:lnTo>
                  <a:lnTo>
                    <a:pt x="8441" y="26501"/>
                  </a:lnTo>
                  <a:lnTo>
                    <a:pt x="10429" y="25817"/>
                  </a:lnTo>
                  <a:cubicBezTo>
                    <a:pt x="10804" y="26110"/>
                    <a:pt x="11625" y="26139"/>
                    <a:pt x="11933" y="26139"/>
                  </a:cubicBezTo>
                  <a:cubicBezTo>
                    <a:pt x="12008" y="26139"/>
                    <a:pt x="12052" y="26137"/>
                    <a:pt x="12052" y="26137"/>
                  </a:cubicBezTo>
                  <a:lnTo>
                    <a:pt x="11444" y="25299"/>
                  </a:lnTo>
                  <a:cubicBezTo>
                    <a:pt x="11444" y="20226"/>
                    <a:pt x="11097" y="14849"/>
                    <a:pt x="10806" y="11259"/>
                  </a:cubicBezTo>
                  <a:lnTo>
                    <a:pt x="13617" y="11015"/>
                  </a:lnTo>
                  <a:lnTo>
                    <a:pt x="13736" y="11008"/>
                  </a:lnTo>
                  <a:cubicBezTo>
                    <a:pt x="13907" y="10985"/>
                    <a:pt x="14069" y="10889"/>
                    <a:pt x="14158" y="10718"/>
                  </a:cubicBezTo>
                  <a:lnTo>
                    <a:pt x="15479" y="8212"/>
                  </a:lnTo>
                  <a:lnTo>
                    <a:pt x="16725" y="7306"/>
                  </a:lnTo>
                  <a:lnTo>
                    <a:pt x="17830" y="7270"/>
                  </a:lnTo>
                  <a:lnTo>
                    <a:pt x="17882" y="7270"/>
                  </a:lnTo>
                  <a:cubicBezTo>
                    <a:pt x="17957" y="7247"/>
                    <a:pt x="18001" y="7181"/>
                    <a:pt x="17985" y="7106"/>
                  </a:cubicBezTo>
                  <a:lnTo>
                    <a:pt x="17549" y="5268"/>
                  </a:lnTo>
                  <a:lnTo>
                    <a:pt x="17682" y="6959"/>
                  </a:lnTo>
                  <a:lnTo>
                    <a:pt x="16844" y="6854"/>
                  </a:lnTo>
                  <a:lnTo>
                    <a:pt x="16331" y="4289"/>
                  </a:lnTo>
                  <a:lnTo>
                    <a:pt x="16399" y="6921"/>
                  </a:lnTo>
                  <a:lnTo>
                    <a:pt x="14975" y="7617"/>
                  </a:lnTo>
                  <a:cubicBezTo>
                    <a:pt x="14945" y="7640"/>
                    <a:pt x="14915" y="7662"/>
                    <a:pt x="14893" y="7692"/>
                  </a:cubicBezTo>
                  <a:lnTo>
                    <a:pt x="14849" y="7744"/>
                  </a:lnTo>
                  <a:lnTo>
                    <a:pt x="14664" y="7989"/>
                  </a:lnTo>
                  <a:lnTo>
                    <a:pt x="13106" y="7217"/>
                  </a:lnTo>
                  <a:lnTo>
                    <a:pt x="13551" y="5675"/>
                  </a:lnTo>
                  <a:lnTo>
                    <a:pt x="12661" y="7247"/>
                  </a:lnTo>
                  <a:cubicBezTo>
                    <a:pt x="12617" y="7322"/>
                    <a:pt x="12631" y="7418"/>
                    <a:pt x="12699" y="7477"/>
                  </a:cubicBezTo>
                  <a:lnTo>
                    <a:pt x="12743" y="7507"/>
                  </a:lnTo>
                  <a:lnTo>
                    <a:pt x="14137" y="8664"/>
                  </a:lnTo>
                  <a:lnTo>
                    <a:pt x="13329" y="9709"/>
                  </a:lnTo>
                  <a:lnTo>
                    <a:pt x="10659" y="9479"/>
                  </a:lnTo>
                  <a:cubicBezTo>
                    <a:pt x="10570" y="8434"/>
                    <a:pt x="10495" y="7678"/>
                    <a:pt x="10458" y="7315"/>
                  </a:cubicBezTo>
                  <a:cubicBezTo>
                    <a:pt x="10317" y="5802"/>
                    <a:pt x="10636" y="3472"/>
                    <a:pt x="10851" y="2530"/>
                  </a:cubicBezTo>
                  <a:cubicBezTo>
                    <a:pt x="11066" y="1596"/>
                    <a:pt x="10385" y="1"/>
                    <a:pt x="10385" y="1"/>
                  </a:cubicBezTo>
                  <a:close/>
                </a:path>
              </a:pathLst>
            </a:custGeom>
            <a:solidFill>
              <a:srgbClr val="774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0" name="Google Shape;1530;p51"/>
          <p:cNvGrpSpPr/>
          <p:nvPr/>
        </p:nvGrpSpPr>
        <p:grpSpPr>
          <a:xfrm>
            <a:off x="996080" y="4335370"/>
            <a:ext cx="898429" cy="236914"/>
            <a:chOff x="6699675" y="3907353"/>
            <a:chExt cx="1075963" cy="283729"/>
          </a:xfrm>
        </p:grpSpPr>
        <p:sp>
          <p:nvSpPr>
            <p:cNvPr id="1531" name="Google Shape;1531;p51"/>
            <p:cNvSpPr/>
            <p:nvPr/>
          </p:nvSpPr>
          <p:spPr>
            <a:xfrm>
              <a:off x="6699675" y="3907353"/>
              <a:ext cx="745679" cy="283729"/>
            </a:xfrm>
            <a:custGeom>
              <a:avLst/>
              <a:gdLst/>
              <a:ahLst/>
              <a:cxnLst/>
              <a:rect l="l" t="t" r="r" b="b"/>
              <a:pathLst>
                <a:path w="117107" h="44559" extrusionOk="0">
                  <a:moveTo>
                    <a:pt x="61404" y="0"/>
                  </a:moveTo>
                  <a:cubicBezTo>
                    <a:pt x="50249" y="0"/>
                    <a:pt x="41010" y="8188"/>
                    <a:pt x="39378" y="18876"/>
                  </a:cubicBezTo>
                  <a:cubicBezTo>
                    <a:pt x="39210" y="18891"/>
                    <a:pt x="39026" y="18904"/>
                    <a:pt x="38846" y="18916"/>
                  </a:cubicBezTo>
                  <a:cubicBezTo>
                    <a:pt x="31563" y="19550"/>
                    <a:pt x="25826" y="24939"/>
                    <a:pt x="24439" y="31756"/>
                  </a:cubicBezTo>
                  <a:cubicBezTo>
                    <a:pt x="22821" y="31361"/>
                    <a:pt x="21145" y="31146"/>
                    <a:pt x="19428" y="31146"/>
                  </a:cubicBezTo>
                  <a:cubicBezTo>
                    <a:pt x="18835" y="31146"/>
                    <a:pt x="18237" y="31171"/>
                    <a:pt x="17635" y="31224"/>
                  </a:cubicBezTo>
                  <a:cubicBezTo>
                    <a:pt x="9423" y="31936"/>
                    <a:pt x="2749" y="37328"/>
                    <a:pt x="0" y="44546"/>
                  </a:cubicBezTo>
                  <a:lnTo>
                    <a:pt x="61289" y="44546"/>
                  </a:lnTo>
                  <a:cubicBezTo>
                    <a:pt x="61326" y="44546"/>
                    <a:pt x="61366" y="44558"/>
                    <a:pt x="61404" y="44558"/>
                  </a:cubicBezTo>
                  <a:cubicBezTo>
                    <a:pt x="61444" y="44558"/>
                    <a:pt x="61481" y="44546"/>
                    <a:pt x="61522" y="44546"/>
                  </a:cubicBezTo>
                  <a:lnTo>
                    <a:pt x="116445" y="44546"/>
                  </a:lnTo>
                  <a:cubicBezTo>
                    <a:pt x="116874" y="42602"/>
                    <a:pt x="117107" y="40565"/>
                    <a:pt x="117107" y="38482"/>
                  </a:cubicBezTo>
                  <a:cubicBezTo>
                    <a:pt x="117107" y="23089"/>
                    <a:pt x="104628" y="10623"/>
                    <a:pt x="89248" y="10623"/>
                  </a:cubicBezTo>
                  <a:cubicBezTo>
                    <a:pt x="86412" y="10623"/>
                    <a:pt x="83678" y="11052"/>
                    <a:pt x="81085" y="11842"/>
                  </a:cubicBezTo>
                  <a:cubicBezTo>
                    <a:pt x="77341" y="4792"/>
                    <a:pt x="69930" y="0"/>
                    <a:pt x="61404" y="0"/>
                  </a:cubicBezTo>
                  <a:close/>
                </a:path>
              </a:pathLst>
            </a:custGeom>
            <a:solidFill>
              <a:srgbClr val="BD3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1"/>
            <p:cNvSpPr/>
            <p:nvPr/>
          </p:nvSpPr>
          <p:spPr>
            <a:xfrm>
              <a:off x="7233821" y="3984889"/>
              <a:ext cx="541817" cy="206192"/>
            </a:xfrm>
            <a:custGeom>
              <a:avLst/>
              <a:gdLst/>
              <a:ahLst/>
              <a:cxnLst/>
              <a:rect l="l" t="t" r="r" b="b"/>
              <a:pathLst>
                <a:path w="85091" h="32382" extrusionOk="0">
                  <a:moveTo>
                    <a:pt x="44612" y="0"/>
                  </a:moveTo>
                  <a:cubicBezTo>
                    <a:pt x="36514" y="0"/>
                    <a:pt x="29803" y="5949"/>
                    <a:pt x="28609" y="13723"/>
                  </a:cubicBezTo>
                  <a:cubicBezTo>
                    <a:pt x="28482" y="13723"/>
                    <a:pt x="28351" y="13736"/>
                    <a:pt x="28221" y="13748"/>
                  </a:cubicBezTo>
                  <a:cubicBezTo>
                    <a:pt x="22934" y="14215"/>
                    <a:pt x="18764" y="18127"/>
                    <a:pt x="17753" y="23077"/>
                  </a:cubicBezTo>
                  <a:cubicBezTo>
                    <a:pt x="16574" y="22787"/>
                    <a:pt x="15352" y="22634"/>
                    <a:pt x="14104" y="22634"/>
                  </a:cubicBezTo>
                  <a:cubicBezTo>
                    <a:pt x="13677" y="22634"/>
                    <a:pt x="13248" y="22652"/>
                    <a:pt x="12815" y="22688"/>
                  </a:cubicBezTo>
                  <a:cubicBezTo>
                    <a:pt x="6842" y="23208"/>
                    <a:pt x="1997" y="27132"/>
                    <a:pt x="0" y="32381"/>
                  </a:cubicBezTo>
                  <a:lnTo>
                    <a:pt x="84611" y="32381"/>
                  </a:lnTo>
                  <a:cubicBezTo>
                    <a:pt x="84922" y="30954"/>
                    <a:pt x="85090" y="29477"/>
                    <a:pt x="85090" y="27962"/>
                  </a:cubicBezTo>
                  <a:cubicBezTo>
                    <a:pt x="85090" y="16780"/>
                    <a:pt x="76032" y="7725"/>
                    <a:pt x="64852" y="7725"/>
                  </a:cubicBezTo>
                  <a:cubicBezTo>
                    <a:pt x="62791" y="7725"/>
                    <a:pt x="60794" y="8036"/>
                    <a:pt x="58928" y="8605"/>
                  </a:cubicBezTo>
                  <a:lnTo>
                    <a:pt x="58916" y="8605"/>
                  </a:lnTo>
                  <a:cubicBezTo>
                    <a:pt x="56195" y="3486"/>
                    <a:pt x="50818" y="0"/>
                    <a:pt x="44612" y="0"/>
                  </a:cubicBezTo>
                  <a:close/>
                </a:path>
              </a:pathLst>
            </a:custGeom>
            <a:solidFill>
              <a:srgbClr val="943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3" name="Google Shape;1533;p51"/>
          <p:cNvGrpSpPr/>
          <p:nvPr/>
        </p:nvGrpSpPr>
        <p:grpSpPr>
          <a:xfrm>
            <a:off x="5513650" y="4381996"/>
            <a:ext cx="585674" cy="190288"/>
            <a:chOff x="8043500" y="4376785"/>
            <a:chExt cx="585674" cy="190288"/>
          </a:xfrm>
        </p:grpSpPr>
        <p:sp>
          <p:nvSpPr>
            <p:cNvPr id="1534" name="Google Shape;1534;p51"/>
            <p:cNvSpPr/>
            <p:nvPr/>
          </p:nvSpPr>
          <p:spPr>
            <a:xfrm>
              <a:off x="8043500" y="4376785"/>
              <a:ext cx="380516" cy="190283"/>
            </a:xfrm>
            <a:custGeom>
              <a:avLst/>
              <a:gdLst/>
              <a:ahLst/>
              <a:cxnLst/>
              <a:rect l="l" t="t" r="r" b="b"/>
              <a:pathLst>
                <a:path w="15418" h="7710" extrusionOk="0">
                  <a:moveTo>
                    <a:pt x="7709" y="1"/>
                  </a:moveTo>
                  <a:cubicBezTo>
                    <a:pt x="3446" y="1"/>
                    <a:pt x="0" y="3449"/>
                    <a:pt x="0" y="7709"/>
                  </a:cubicBezTo>
                  <a:lnTo>
                    <a:pt x="15418" y="7709"/>
                  </a:lnTo>
                  <a:cubicBezTo>
                    <a:pt x="15418" y="3449"/>
                    <a:pt x="11972" y="1"/>
                    <a:pt x="77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1"/>
            <p:cNvSpPr/>
            <p:nvPr/>
          </p:nvSpPr>
          <p:spPr>
            <a:xfrm>
              <a:off x="8341050" y="4422973"/>
              <a:ext cx="288124" cy="144100"/>
            </a:xfrm>
            <a:custGeom>
              <a:avLst/>
              <a:gdLst/>
              <a:ahLst/>
              <a:cxnLst/>
              <a:rect l="l" t="t" r="r" b="b"/>
              <a:pathLst>
                <a:path w="15418" h="7710" extrusionOk="0">
                  <a:moveTo>
                    <a:pt x="7709" y="1"/>
                  </a:moveTo>
                  <a:cubicBezTo>
                    <a:pt x="3446" y="1"/>
                    <a:pt x="0" y="3449"/>
                    <a:pt x="0" y="7709"/>
                  </a:cubicBezTo>
                  <a:lnTo>
                    <a:pt x="15418" y="7709"/>
                  </a:lnTo>
                  <a:cubicBezTo>
                    <a:pt x="15418" y="3449"/>
                    <a:pt x="11972" y="1"/>
                    <a:pt x="77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6" name="Google Shape;1536;p51"/>
          <p:cNvSpPr/>
          <p:nvPr/>
        </p:nvSpPr>
        <p:spPr>
          <a:xfrm>
            <a:off x="1894500" y="3358174"/>
            <a:ext cx="898428" cy="492997"/>
          </a:xfrm>
          <a:custGeom>
            <a:avLst/>
            <a:gdLst/>
            <a:ahLst/>
            <a:cxnLst/>
            <a:rect l="l" t="t" r="r" b="b"/>
            <a:pathLst>
              <a:path w="14952" h="8205" extrusionOk="0">
                <a:moveTo>
                  <a:pt x="7736" y="1"/>
                </a:moveTo>
                <a:cubicBezTo>
                  <a:pt x="6958" y="1"/>
                  <a:pt x="6253" y="321"/>
                  <a:pt x="5749" y="839"/>
                </a:cubicBezTo>
                <a:cubicBezTo>
                  <a:pt x="5586" y="750"/>
                  <a:pt x="5393" y="699"/>
                  <a:pt x="5192" y="699"/>
                </a:cubicBezTo>
                <a:cubicBezTo>
                  <a:pt x="4621" y="699"/>
                  <a:pt x="4139" y="1106"/>
                  <a:pt x="4028" y="1647"/>
                </a:cubicBezTo>
                <a:cubicBezTo>
                  <a:pt x="3605" y="1167"/>
                  <a:pt x="2990" y="870"/>
                  <a:pt x="2307" y="870"/>
                </a:cubicBezTo>
                <a:cubicBezTo>
                  <a:pt x="1033" y="870"/>
                  <a:pt x="0" y="1900"/>
                  <a:pt x="0" y="3169"/>
                </a:cubicBezTo>
                <a:cubicBezTo>
                  <a:pt x="0" y="3725"/>
                  <a:pt x="194" y="4228"/>
                  <a:pt x="520" y="4629"/>
                </a:cubicBezTo>
                <a:cubicBezTo>
                  <a:pt x="349" y="4823"/>
                  <a:pt x="253" y="5074"/>
                  <a:pt x="253" y="5350"/>
                </a:cubicBezTo>
                <a:cubicBezTo>
                  <a:pt x="253" y="5964"/>
                  <a:pt x="750" y="6462"/>
                  <a:pt x="1372" y="6462"/>
                </a:cubicBezTo>
                <a:cubicBezTo>
                  <a:pt x="1655" y="6462"/>
                  <a:pt x="1922" y="6357"/>
                  <a:pt x="2122" y="6172"/>
                </a:cubicBezTo>
                <a:cubicBezTo>
                  <a:pt x="2553" y="6535"/>
                  <a:pt x="3101" y="6750"/>
                  <a:pt x="3710" y="6750"/>
                </a:cubicBezTo>
                <a:cubicBezTo>
                  <a:pt x="4014" y="6750"/>
                  <a:pt x="4309" y="6692"/>
                  <a:pt x="4584" y="6587"/>
                </a:cubicBezTo>
                <a:cubicBezTo>
                  <a:pt x="5028" y="7544"/>
                  <a:pt x="5993" y="8205"/>
                  <a:pt x="7113" y="8205"/>
                </a:cubicBezTo>
                <a:cubicBezTo>
                  <a:pt x="8129" y="8205"/>
                  <a:pt x="9026" y="7664"/>
                  <a:pt x="9509" y="6839"/>
                </a:cubicBezTo>
                <a:cubicBezTo>
                  <a:pt x="9687" y="7165"/>
                  <a:pt x="10028" y="7381"/>
                  <a:pt x="10422" y="7381"/>
                </a:cubicBezTo>
                <a:cubicBezTo>
                  <a:pt x="10925" y="7381"/>
                  <a:pt x="11356" y="7010"/>
                  <a:pt x="11436" y="6528"/>
                </a:cubicBezTo>
                <a:cubicBezTo>
                  <a:pt x="11757" y="6669"/>
                  <a:pt x="12104" y="6750"/>
                  <a:pt x="12469" y="6750"/>
                </a:cubicBezTo>
                <a:cubicBezTo>
                  <a:pt x="13839" y="6750"/>
                  <a:pt x="14952" y="5631"/>
                  <a:pt x="14952" y="4259"/>
                </a:cubicBezTo>
                <a:cubicBezTo>
                  <a:pt x="14952" y="2886"/>
                  <a:pt x="13839" y="1774"/>
                  <a:pt x="12469" y="1774"/>
                </a:cubicBezTo>
                <a:cubicBezTo>
                  <a:pt x="12237" y="1774"/>
                  <a:pt x="12015" y="1804"/>
                  <a:pt x="11801" y="1863"/>
                </a:cubicBezTo>
                <a:cubicBezTo>
                  <a:pt x="11808" y="1825"/>
                  <a:pt x="11808" y="1790"/>
                  <a:pt x="11808" y="1752"/>
                </a:cubicBezTo>
                <a:cubicBezTo>
                  <a:pt x="11808" y="1174"/>
                  <a:pt x="11340" y="706"/>
                  <a:pt x="10769" y="706"/>
                </a:cubicBezTo>
                <a:cubicBezTo>
                  <a:pt x="10443" y="706"/>
                  <a:pt x="10146" y="862"/>
                  <a:pt x="9961" y="1099"/>
                </a:cubicBezTo>
                <a:cubicBezTo>
                  <a:pt x="9450" y="432"/>
                  <a:pt x="8642" y="1"/>
                  <a:pt x="7736" y="1"/>
                </a:cubicBezTo>
                <a:close/>
              </a:path>
            </a:pathLst>
          </a:custGeom>
          <a:solidFill>
            <a:srgbClr val="FFD5B1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7" name="Google Shape;1537;p51"/>
          <p:cNvGrpSpPr/>
          <p:nvPr/>
        </p:nvGrpSpPr>
        <p:grpSpPr>
          <a:xfrm flipH="1">
            <a:off x="-56210" y="3358178"/>
            <a:ext cx="959204" cy="1277643"/>
            <a:chOff x="7803935" y="2574774"/>
            <a:chExt cx="1249940" cy="1664898"/>
          </a:xfrm>
        </p:grpSpPr>
        <p:sp>
          <p:nvSpPr>
            <p:cNvPr id="1538" name="Google Shape;1538;p51"/>
            <p:cNvSpPr/>
            <p:nvPr/>
          </p:nvSpPr>
          <p:spPr>
            <a:xfrm flipH="1">
              <a:off x="8624335" y="4102939"/>
              <a:ext cx="378918" cy="136734"/>
            </a:xfrm>
            <a:custGeom>
              <a:avLst/>
              <a:gdLst/>
              <a:ahLst/>
              <a:cxnLst/>
              <a:rect l="l" t="t" r="r" b="b"/>
              <a:pathLst>
                <a:path w="6662" h="2404" extrusionOk="0">
                  <a:moveTo>
                    <a:pt x="4680" y="1"/>
                  </a:moveTo>
                  <a:lnTo>
                    <a:pt x="2537" y="326"/>
                  </a:lnTo>
                  <a:lnTo>
                    <a:pt x="3123" y="572"/>
                  </a:lnTo>
                  <a:lnTo>
                    <a:pt x="757" y="1031"/>
                  </a:lnTo>
                  <a:lnTo>
                    <a:pt x="1773" y="1425"/>
                  </a:lnTo>
                  <a:lnTo>
                    <a:pt x="1" y="1870"/>
                  </a:lnTo>
                  <a:lnTo>
                    <a:pt x="1804" y="2055"/>
                  </a:lnTo>
                  <a:lnTo>
                    <a:pt x="1017" y="2210"/>
                  </a:lnTo>
                  <a:lnTo>
                    <a:pt x="4176" y="2404"/>
                  </a:lnTo>
                  <a:lnTo>
                    <a:pt x="6661" y="1743"/>
                  </a:lnTo>
                  <a:lnTo>
                    <a:pt x="6497" y="62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4C1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1"/>
            <p:cNvSpPr/>
            <p:nvPr/>
          </p:nvSpPr>
          <p:spPr>
            <a:xfrm flipH="1">
              <a:off x="7803935" y="2574774"/>
              <a:ext cx="1249940" cy="1078625"/>
            </a:xfrm>
            <a:custGeom>
              <a:avLst/>
              <a:gdLst/>
              <a:ahLst/>
              <a:cxnLst/>
              <a:rect l="l" t="t" r="r" b="b"/>
              <a:pathLst>
                <a:path w="21976" h="18964" extrusionOk="0">
                  <a:moveTo>
                    <a:pt x="11240" y="0"/>
                  </a:moveTo>
                  <a:cubicBezTo>
                    <a:pt x="10697" y="0"/>
                    <a:pt x="10188" y="320"/>
                    <a:pt x="9961" y="829"/>
                  </a:cubicBezTo>
                  <a:cubicBezTo>
                    <a:pt x="9835" y="809"/>
                    <a:pt x="9709" y="799"/>
                    <a:pt x="9585" y="799"/>
                  </a:cubicBezTo>
                  <a:cubicBezTo>
                    <a:pt x="8871" y="799"/>
                    <a:pt x="8191" y="1116"/>
                    <a:pt x="7736" y="1659"/>
                  </a:cubicBezTo>
                  <a:cubicBezTo>
                    <a:pt x="7678" y="1621"/>
                    <a:pt x="7624" y="1593"/>
                    <a:pt x="7558" y="1577"/>
                  </a:cubicBezTo>
                  <a:cubicBezTo>
                    <a:pt x="7473" y="1549"/>
                    <a:pt x="7386" y="1535"/>
                    <a:pt x="7301" y="1535"/>
                  </a:cubicBezTo>
                  <a:cubicBezTo>
                    <a:pt x="6957" y="1535"/>
                    <a:pt x="6640" y="1751"/>
                    <a:pt x="6528" y="2096"/>
                  </a:cubicBezTo>
                  <a:cubicBezTo>
                    <a:pt x="6497" y="2209"/>
                    <a:pt x="6483" y="2312"/>
                    <a:pt x="6490" y="2422"/>
                  </a:cubicBezTo>
                  <a:cubicBezTo>
                    <a:pt x="6408" y="2417"/>
                    <a:pt x="6326" y="2415"/>
                    <a:pt x="6243" y="2415"/>
                  </a:cubicBezTo>
                  <a:cubicBezTo>
                    <a:pt x="4504" y="2415"/>
                    <a:pt x="2889" y="3521"/>
                    <a:pt x="2315" y="5263"/>
                  </a:cubicBezTo>
                  <a:cubicBezTo>
                    <a:pt x="2204" y="5619"/>
                    <a:pt x="2144" y="5968"/>
                    <a:pt x="2122" y="6324"/>
                  </a:cubicBezTo>
                  <a:cubicBezTo>
                    <a:pt x="1321" y="6436"/>
                    <a:pt x="609" y="6991"/>
                    <a:pt x="342" y="7815"/>
                  </a:cubicBezTo>
                  <a:cubicBezTo>
                    <a:pt x="1" y="8867"/>
                    <a:pt x="497" y="9987"/>
                    <a:pt x="1462" y="10462"/>
                  </a:cubicBezTo>
                  <a:cubicBezTo>
                    <a:pt x="1387" y="10610"/>
                    <a:pt x="1321" y="10766"/>
                    <a:pt x="1270" y="10930"/>
                  </a:cubicBezTo>
                  <a:cubicBezTo>
                    <a:pt x="698" y="12673"/>
                    <a:pt x="1654" y="14542"/>
                    <a:pt x="3390" y="15113"/>
                  </a:cubicBezTo>
                  <a:cubicBezTo>
                    <a:pt x="3731" y="15224"/>
                    <a:pt x="4076" y="15277"/>
                    <a:pt x="4415" y="15277"/>
                  </a:cubicBezTo>
                  <a:cubicBezTo>
                    <a:pt x="5228" y="15277"/>
                    <a:pt x="6007" y="14975"/>
                    <a:pt x="6610" y="14453"/>
                  </a:cubicBezTo>
                  <a:cubicBezTo>
                    <a:pt x="6699" y="14645"/>
                    <a:pt x="6868" y="14802"/>
                    <a:pt x="7083" y="14867"/>
                  </a:cubicBezTo>
                  <a:cubicBezTo>
                    <a:pt x="7169" y="14895"/>
                    <a:pt x="7256" y="14909"/>
                    <a:pt x="7341" y="14909"/>
                  </a:cubicBezTo>
                  <a:cubicBezTo>
                    <a:pt x="7684" y="14909"/>
                    <a:pt x="8001" y="14693"/>
                    <a:pt x="8114" y="14348"/>
                  </a:cubicBezTo>
                  <a:cubicBezTo>
                    <a:pt x="8158" y="14214"/>
                    <a:pt x="8158" y="14074"/>
                    <a:pt x="8137" y="13940"/>
                  </a:cubicBezTo>
                  <a:lnTo>
                    <a:pt x="8137" y="13940"/>
                  </a:lnTo>
                  <a:cubicBezTo>
                    <a:pt x="8267" y="13964"/>
                    <a:pt x="8397" y="13976"/>
                    <a:pt x="8526" y="13976"/>
                  </a:cubicBezTo>
                  <a:cubicBezTo>
                    <a:pt x="9241" y="13976"/>
                    <a:pt x="9916" y="13619"/>
                    <a:pt x="10324" y="13036"/>
                  </a:cubicBezTo>
                  <a:lnTo>
                    <a:pt x="10324" y="13036"/>
                  </a:lnTo>
                  <a:cubicBezTo>
                    <a:pt x="10310" y="13881"/>
                    <a:pt x="10784" y="14682"/>
                    <a:pt x="11563" y="15060"/>
                  </a:cubicBezTo>
                  <a:cubicBezTo>
                    <a:pt x="11467" y="15149"/>
                    <a:pt x="11385" y="15261"/>
                    <a:pt x="11341" y="15401"/>
                  </a:cubicBezTo>
                  <a:cubicBezTo>
                    <a:pt x="11200" y="15832"/>
                    <a:pt x="11437" y="16291"/>
                    <a:pt x="11868" y="16432"/>
                  </a:cubicBezTo>
                  <a:cubicBezTo>
                    <a:pt x="11950" y="16458"/>
                    <a:pt x="12034" y="16470"/>
                    <a:pt x="12117" y="16470"/>
                  </a:cubicBezTo>
                  <a:cubicBezTo>
                    <a:pt x="12251" y="16470"/>
                    <a:pt x="12383" y="16437"/>
                    <a:pt x="12498" y="16373"/>
                  </a:cubicBezTo>
                  <a:cubicBezTo>
                    <a:pt x="12750" y="17479"/>
                    <a:pt x="13551" y="18427"/>
                    <a:pt x="14699" y="18797"/>
                  </a:cubicBezTo>
                  <a:cubicBezTo>
                    <a:pt x="15043" y="18910"/>
                    <a:pt x="15393" y="18964"/>
                    <a:pt x="15736" y="18964"/>
                  </a:cubicBezTo>
                  <a:cubicBezTo>
                    <a:pt x="17133" y="18964"/>
                    <a:pt x="18433" y="18076"/>
                    <a:pt x="18891" y="16678"/>
                  </a:cubicBezTo>
                  <a:cubicBezTo>
                    <a:pt x="18943" y="16514"/>
                    <a:pt x="18980" y="16350"/>
                    <a:pt x="19002" y="16188"/>
                  </a:cubicBezTo>
                  <a:cubicBezTo>
                    <a:pt x="19128" y="16210"/>
                    <a:pt x="19254" y="16221"/>
                    <a:pt x="19379" y="16221"/>
                  </a:cubicBezTo>
                  <a:cubicBezTo>
                    <a:pt x="20306" y="16221"/>
                    <a:pt x="21171" y="15632"/>
                    <a:pt x="21472" y="14704"/>
                  </a:cubicBezTo>
                  <a:cubicBezTo>
                    <a:pt x="21739" y="13881"/>
                    <a:pt x="21493" y="13022"/>
                    <a:pt x="20915" y="12450"/>
                  </a:cubicBezTo>
                  <a:cubicBezTo>
                    <a:pt x="21107" y="12153"/>
                    <a:pt x="21264" y="11834"/>
                    <a:pt x="21383" y="11486"/>
                  </a:cubicBezTo>
                  <a:cubicBezTo>
                    <a:pt x="21976" y="9661"/>
                    <a:pt x="21226" y="7717"/>
                    <a:pt x="19683" y="6724"/>
                  </a:cubicBezTo>
                  <a:cubicBezTo>
                    <a:pt x="19758" y="6642"/>
                    <a:pt x="19810" y="6546"/>
                    <a:pt x="19847" y="6443"/>
                  </a:cubicBezTo>
                  <a:cubicBezTo>
                    <a:pt x="19988" y="6012"/>
                    <a:pt x="19751" y="5553"/>
                    <a:pt x="19320" y="5412"/>
                  </a:cubicBezTo>
                  <a:cubicBezTo>
                    <a:pt x="19261" y="5389"/>
                    <a:pt x="19194" y="5382"/>
                    <a:pt x="19135" y="5375"/>
                  </a:cubicBezTo>
                  <a:cubicBezTo>
                    <a:pt x="19076" y="4544"/>
                    <a:pt x="18587" y="3780"/>
                    <a:pt x="17823" y="3394"/>
                  </a:cubicBezTo>
                  <a:cubicBezTo>
                    <a:pt x="17971" y="2698"/>
                    <a:pt x="17570" y="1993"/>
                    <a:pt x="16880" y="1771"/>
                  </a:cubicBezTo>
                  <a:cubicBezTo>
                    <a:pt x="16741" y="1721"/>
                    <a:pt x="16598" y="1699"/>
                    <a:pt x="16456" y="1699"/>
                  </a:cubicBezTo>
                  <a:cubicBezTo>
                    <a:pt x="16297" y="1699"/>
                    <a:pt x="16140" y="1727"/>
                    <a:pt x="15990" y="1778"/>
                  </a:cubicBezTo>
                  <a:cubicBezTo>
                    <a:pt x="15709" y="1488"/>
                    <a:pt x="15353" y="1265"/>
                    <a:pt x="14938" y="1132"/>
                  </a:cubicBezTo>
                  <a:cubicBezTo>
                    <a:pt x="14715" y="1059"/>
                    <a:pt x="14477" y="1021"/>
                    <a:pt x="14254" y="1007"/>
                  </a:cubicBezTo>
                  <a:cubicBezTo>
                    <a:pt x="14062" y="881"/>
                    <a:pt x="13854" y="776"/>
                    <a:pt x="13624" y="703"/>
                  </a:cubicBezTo>
                  <a:cubicBezTo>
                    <a:pt x="13343" y="612"/>
                    <a:pt x="13062" y="569"/>
                    <a:pt x="12785" y="569"/>
                  </a:cubicBezTo>
                  <a:cubicBezTo>
                    <a:pt x="12654" y="569"/>
                    <a:pt x="12523" y="579"/>
                    <a:pt x="12394" y="598"/>
                  </a:cubicBezTo>
                  <a:cubicBezTo>
                    <a:pt x="12224" y="361"/>
                    <a:pt x="11978" y="169"/>
                    <a:pt x="11682" y="73"/>
                  </a:cubicBezTo>
                  <a:cubicBezTo>
                    <a:pt x="11536" y="23"/>
                    <a:pt x="11387" y="0"/>
                    <a:pt x="11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1"/>
            <p:cNvSpPr/>
            <p:nvPr/>
          </p:nvSpPr>
          <p:spPr>
            <a:xfrm flipH="1">
              <a:off x="7986168" y="2809172"/>
              <a:ext cx="932222" cy="1430469"/>
            </a:xfrm>
            <a:custGeom>
              <a:avLst/>
              <a:gdLst/>
              <a:ahLst/>
              <a:cxnLst/>
              <a:rect l="l" t="t" r="r" b="b"/>
              <a:pathLst>
                <a:path w="16390" h="25150" extrusionOk="0">
                  <a:moveTo>
                    <a:pt x="6125" y="1"/>
                  </a:moveTo>
                  <a:lnTo>
                    <a:pt x="5073" y="1299"/>
                  </a:lnTo>
                  <a:cubicBezTo>
                    <a:pt x="5057" y="1320"/>
                    <a:pt x="5050" y="1350"/>
                    <a:pt x="5050" y="1380"/>
                  </a:cubicBezTo>
                  <a:lnTo>
                    <a:pt x="5057" y="1395"/>
                  </a:lnTo>
                  <a:lnTo>
                    <a:pt x="5509" y="3664"/>
                  </a:lnTo>
                  <a:lnTo>
                    <a:pt x="5474" y="3849"/>
                  </a:lnTo>
                  <a:lnTo>
                    <a:pt x="4673" y="3100"/>
                  </a:lnTo>
                  <a:lnTo>
                    <a:pt x="4642" y="3062"/>
                  </a:lnTo>
                  <a:cubicBezTo>
                    <a:pt x="4595" y="3021"/>
                    <a:pt x="4537" y="2998"/>
                    <a:pt x="4475" y="2998"/>
                  </a:cubicBezTo>
                  <a:cubicBezTo>
                    <a:pt x="4450" y="2998"/>
                    <a:pt x="4423" y="3002"/>
                    <a:pt x="4397" y="3011"/>
                  </a:cubicBezTo>
                  <a:lnTo>
                    <a:pt x="4034" y="3130"/>
                  </a:lnTo>
                  <a:lnTo>
                    <a:pt x="3418" y="1727"/>
                  </a:lnTo>
                  <a:lnTo>
                    <a:pt x="4146" y="652"/>
                  </a:lnTo>
                  <a:lnTo>
                    <a:pt x="3181" y="1638"/>
                  </a:lnTo>
                  <a:cubicBezTo>
                    <a:pt x="3160" y="1662"/>
                    <a:pt x="3144" y="1706"/>
                    <a:pt x="3160" y="1743"/>
                  </a:cubicBezTo>
                  <a:lnTo>
                    <a:pt x="3160" y="1758"/>
                  </a:lnTo>
                  <a:lnTo>
                    <a:pt x="3670" y="3507"/>
                  </a:lnTo>
                  <a:cubicBezTo>
                    <a:pt x="3697" y="3606"/>
                    <a:pt x="3785" y="3675"/>
                    <a:pt x="3887" y="3675"/>
                  </a:cubicBezTo>
                  <a:cubicBezTo>
                    <a:pt x="3901" y="3675"/>
                    <a:pt x="3916" y="3674"/>
                    <a:pt x="3930" y="3671"/>
                  </a:cubicBezTo>
                  <a:lnTo>
                    <a:pt x="3961" y="3664"/>
                  </a:lnTo>
                  <a:lnTo>
                    <a:pt x="4345" y="3589"/>
                  </a:lnTo>
                  <a:lnTo>
                    <a:pt x="5287" y="4880"/>
                  </a:lnTo>
                  <a:lnTo>
                    <a:pt x="5057" y="6163"/>
                  </a:lnTo>
                  <a:cubicBezTo>
                    <a:pt x="5029" y="6311"/>
                    <a:pt x="5087" y="6460"/>
                    <a:pt x="5214" y="6549"/>
                  </a:cubicBezTo>
                  <a:lnTo>
                    <a:pt x="5258" y="6587"/>
                  </a:lnTo>
                  <a:lnTo>
                    <a:pt x="7601" y="8262"/>
                  </a:lnTo>
                  <a:cubicBezTo>
                    <a:pt x="7460" y="8699"/>
                    <a:pt x="7305" y="9152"/>
                    <a:pt x="7156" y="9597"/>
                  </a:cubicBezTo>
                  <a:lnTo>
                    <a:pt x="5005" y="10280"/>
                  </a:lnTo>
                  <a:lnTo>
                    <a:pt x="2521" y="9212"/>
                  </a:lnTo>
                  <a:lnTo>
                    <a:pt x="1097" y="7676"/>
                  </a:lnTo>
                  <a:lnTo>
                    <a:pt x="1794" y="5636"/>
                  </a:lnTo>
                  <a:lnTo>
                    <a:pt x="2818" y="3856"/>
                  </a:lnTo>
                  <a:lnTo>
                    <a:pt x="1668" y="5348"/>
                  </a:lnTo>
                  <a:lnTo>
                    <a:pt x="333" y="4931"/>
                  </a:lnTo>
                  <a:lnTo>
                    <a:pt x="1253" y="3011"/>
                  </a:lnTo>
                  <a:lnTo>
                    <a:pt x="36" y="4947"/>
                  </a:lnTo>
                  <a:cubicBezTo>
                    <a:pt x="29" y="4954"/>
                    <a:pt x="29" y="4962"/>
                    <a:pt x="22" y="4969"/>
                  </a:cubicBezTo>
                  <a:cubicBezTo>
                    <a:pt x="0" y="5029"/>
                    <a:pt x="22" y="5102"/>
                    <a:pt x="89" y="5132"/>
                  </a:cubicBezTo>
                  <a:lnTo>
                    <a:pt x="103" y="5140"/>
                  </a:lnTo>
                  <a:lnTo>
                    <a:pt x="1438" y="5725"/>
                  </a:lnTo>
                  <a:lnTo>
                    <a:pt x="497" y="7631"/>
                  </a:lnTo>
                  <a:cubicBezTo>
                    <a:pt x="452" y="7720"/>
                    <a:pt x="459" y="7817"/>
                    <a:pt x="518" y="7898"/>
                  </a:cubicBezTo>
                  <a:lnTo>
                    <a:pt x="541" y="7929"/>
                  </a:lnTo>
                  <a:lnTo>
                    <a:pt x="1921" y="9856"/>
                  </a:lnTo>
                  <a:cubicBezTo>
                    <a:pt x="1942" y="9880"/>
                    <a:pt x="1972" y="9908"/>
                    <a:pt x="2003" y="9931"/>
                  </a:cubicBezTo>
                  <a:lnTo>
                    <a:pt x="2054" y="9960"/>
                  </a:lnTo>
                  <a:lnTo>
                    <a:pt x="4649" y="11629"/>
                  </a:lnTo>
                  <a:cubicBezTo>
                    <a:pt x="4731" y="11681"/>
                    <a:pt x="4830" y="11711"/>
                    <a:pt x="4939" y="11711"/>
                  </a:cubicBezTo>
                  <a:cubicBezTo>
                    <a:pt x="4968" y="11711"/>
                    <a:pt x="4998" y="11709"/>
                    <a:pt x="5029" y="11704"/>
                  </a:cubicBezTo>
                  <a:lnTo>
                    <a:pt x="5132" y="11688"/>
                  </a:lnTo>
                  <a:lnTo>
                    <a:pt x="6481" y="11481"/>
                  </a:lnTo>
                  <a:lnTo>
                    <a:pt x="6481" y="11481"/>
                  </a:lnTo>
                  <a:cubicBezTo>
                    <a:pt x="5851" y="13164"/>
                    <a:pt x="5272" y="14580"/>
                    <a:pt x="5020" y="14988"/>
                  </a:cubicBezTo>
                  <a:cubicBezTo>
                    <a:pt x="4352" y="16072"/>
                    <a:pt x="1980" y="22597"/>
                    <a:pt x="1980" y="22597"/>
                  </a:cubicBezTo>
                  <a:lnTo>
                    <a:pt x="1038" y="23080"/>
                  </a:lnTo>
                  <a:lnTo>
                    <a:pt x="2617" y="23318"/>
                  </a:lnTo>
                  <a:lnTo>
                    <a:pt x="1727" y="24199"/>
                  </a:lnTo>
                  <a:lnTo>
                    <a:pt x="1839" y="25098"/>
                  </a:lnTo>
                  <a:lnTo>
                    <a:pt x="2410" y="25150"/>
                  </a:lnTo>
                  <a:lnTo>
                    <a:pt x="2298" y="24304"/>
                  </a:lnTo>
                  <a:lnTo>
                    <a:pt x="2729" y="24096"/>
                  </a:lnTo>
                  <a:lnTo>
                    <a:pt x="4085" y="23955"/>
                  </a:lnTo>
                  <a:cubicBezTo>
                    <a:pt x="4397" y="24407"/>
                    <a:pt x="5436" y="24712"/>
                    <a:pt x="5436" y="24712"/>
                  </a:cubicBezTo>
                  <a:lnTo>
                    <a:pt x="5146" y="23784"/>
                  </a:lnTo>
                  <a:cubicBezTo>
                    <a:pt x="6615" y="19276"/>
                    <a:pt x="7868" y="14388"/>
                    <a:pt x="8654" y="11109"/>
                  </a:cubicBezTo>
                  <a:lnTo>
                    <a:pt x="11228" y="11711"/>
                  </a:lnTo>
                  <a:lnTo>
                    <a:pt x="11331" y="11732"/>
                  </a:lnTo>
                  <a:cubicBezTo>
                    <a:pt x="11367" y="11741"/>
                    <a:pt x="11404" y="11745"/>
                    <a:pt x="11441" y="11745"/>
                  </a:cubicBezTo>
                  <a:cubicBezTo>
                    <a:pt x="11564" y="11745"/>
                    <a:pt x="11688" y="11698"/>
                    <a:pt x="11783" y="11606"/>
                  </a:cubicBezTo>
                  <a:lnTo>
                    <a:pt x="13690" y="9760"/>
                  </a:lnTo>
                  <a:lnTo>
                    <a:pt x="15062" y="9308"/>
                  </a:lnTo>
                  <a:lnTo>
                    <a:pt x="16055" y="9604"/>
                  </a:lnTo>
                  <a:lnTo>
                    <a:pt x="16078" y="9613"/>
                  </a:lnTo>
                  <a:lnTo>
                    <a:pt x="16100" y="9613"/>
                  </a:lnTo>
                  <a:cubicBezTo>
                    <a:pt x="16104" y="9613"/>
                    <a:pt x="16109" y="9613"/>
                    <a:pt x="16114" y="9613"/>
                  </a:cubicBezTo>
                  <a:cubicBezTo>
                    <a:pt x="16182" y="9613"/>
                    <a:pt x="16234" y="9564"/>
                    <a:pt x="16242" y="9500"/>
                  </a:cubicBezTo>
                  <a:lnTo>
                    <a:pt x="16390" y="7744"/>
                  </a:lnTo>
                  <a:lnTo>
                    <a:pt x="16011" y="9278"/>
                  </a:lnTo>
                  <a:lnTo>
                    <a:pt x="15299" y="8945"/>
                  </a:lnTo>
                  <a:lnTo>
                    <a:pt x="15589" y="6512"/>
                  </a:lnTo>
                  <a:lnTo>
                    <a:pt x="14884" y="8870"/>
                  </a:lnTo>
                  <a:lnTo>
                    <a:pt x="13416" y="9086"/>
                  </a:lnTo>
                  <a:cubicBezTo>
                    <a:pt x="13385" y="9093"/>
                    <a:pt x="13350" y="9100"/>
                    <a:pt x="13320" y="9123"/>
                  </a:cubicBezTo>
                  <a:lnTo>
                    <a:pt x="13268" y="9159"/>
                  </a:lnTo>
                  <a:lnTo>
                    <a:pt x="13029" y="9315"/>
                  </a:lnTo>
                  <a:lnTo>
                    <a:pt x="11865" y="8189"/>
                  </a:lnTo>
                  <a:lnTo>
                    <a:pt x="12711" y="6943"/>
                  </a:lnTo>
                  <a:lnTo>
                    <a:pt x="12711" y="6943"/>
                  </a:lnTo>
                  <a:lnTo>
                    <a:pt x="11465" y="8084"/>
                  </a:lnTo>
                  <a:cubicBezTo>
                    <a:pt x="11406" y="8135"/>
                    <a:pt x="11392" y="8224"/>
                    <a:pt x="11436" y="8299"/>
                  </a:cubicBezTo>
                  <a:lnTo>
                    <a:pt x="11458" y="8336"/>
                  </a:lnTo>
                  <a:lnTo>
                    <a:pt x="12371" y="9767"/>
                  </a:lnTo>
                  <a:lnTo>
                    <a:pt x="11347" y="10465"/>
                  </a:lnTo>
                  <a:lnTo>
                    <a:pt x="9033" y="9486"/>
                  </a:lnTo>
                  <a:cubicBezTo>
                    <a:pt x="9256" y="8529"/>
                    <a:pt x="9411" y="7833"/>
                    <a:pt x="9486" y="7505"/>
                  </a:cubicBezTo>
                  <a:cubicBezTo>
                    <a:pt x="9797" y="6111"/>
                    <a:pt x="10760" y="4130"/>
                    <a:pt x="11228" y="3360"/>
                  </a:cubicBezTo>
                  <a:cubicBezTo>
                    <a:pt x="11687" y="2589"/>
                    <a:pt x="11540" y="971"/>
                    <a:pt x="11540" y="971"/>
                  </a:cubicBezTo>
                  <a:lnTo>
                    <a:pt x="11540" y="971"/>
                  </a:lnTo>
                  <a:cubicBezTo>
                    <a:pt x="11540" y="971"/>
                    <a:pt x="10842" y="2463"/>
                    <a:pt x="10732" y="2938"/>
                  </a:cubicBezTo>
                  <a:cubicBezTo>
                    <a:pt x="10616" y="3397"/>
                    <a:pt x="9691" y="4193"/>
                    <a:pt x="9399" y="4193"/>
                  </a:cubicBezTo>
                  <a:cubicBezTo>
                    <a:pt x="9390" y="4193"/>
                    <a:pt x="9381" y="4192"/>
                    <a:pt x="9373" y="4191"/>
                  </a:cubicBezTo>
                  <a:cubicBezTo>
                    <a:pt x="9114" y="4146"/>
                    <a:pt x="9062" y="3456"/>
                    <a:pt x="9174" y="3100"/>
                  </a:cubicBezTo>
                  <a:cubicBezTo>
                    <a:pt x="9292" y="2744"/>
                    <a:pt x="9345" y="1617"/>
                    <a:pt x="9345" y="1617"/>
                  </a:cubicBezTo>
                  <a:lnTo>
                    <a:pt x="9345" y="1617"/>
                  </a:lnTo>
                  <a:cubicBezTo>
                    <a:pt x="9345" y="1617"/>
                    <a:pt x="8677" y="2582"/>
                    <a:pt x="8661" y="4198"/>
                  </a:cubicBezTo>
                  <a:cubicBezTo>
                    <a:pt x="8654" y="4680"/>
                    <a:pt x="8387" y="5755"/>
                    <a:pt x="7987" y="7053"/>
                  </a:cubicBezTo>
                  <a:lnTo>
                    <a:pt x="5940" y="5955"/>
                  </a:lnTo>
                  <a:lnTo>
                    <a:pt x="6043" y="3694"/>
                  </a:lnTo>
                  <a:lnTo>
                    <a:pt x="6052" y="3657"/>
                  </a:lnTo>
                  <a:cubicBezTo>
                    <a:pt x="6052" y="3641"/>
                    <a:pt x="6043" y="3620"/>
                    <a:pt x="6036" y="3596"/>
                  </a:cubicBezTo>
                  <a:lnTo>
                    <a:pt x="5280" y="1380"/>
                  </a:lnTo>
                  <a:lnTo>
                    <a:pt x="6125" y="1"/>
                  </a:lnTo>
                  <a:close/>
                </a:path>
              </a:pathLst>
            </a:custGeom>
            <a:solidFill>
              <a:srgbClr val="774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1" name="Google Shape;1541;p51"/>
          <p:cNvGrpSpPr/>
          <p:nvPr/>
        </p:nvGrpSpPr>
        <p:grpSpPr>
          <a:xfrm>
            <a:off x="8211957" y="3591906"/>
            <a:ext cx="763213" cy="1016587"/>
            <a:chOff x="7803935" y="2574774"/>
            <a:chExt cx="1249940" cy="1664898"/>
          </a:xfrm>
        </p:grpSpPr>
        <p:sp>
          <p:nvSpPr>
            <p:cNvPr id="1542" name="Google Shape;1542;p51"/>
            <p:cNvSpPr/>
            <p:nvPr/>
          </p:nvSpPr>
          <p:spPr>
            <a:xfrm flipH="1">
              <a:off x="8624335" y="4102939"/>
              <a:ext cx="378918" cy="136734"/>
            </a:xfrm>
            <a:custGeom>
              <a:avLst/>
              <a:gdLst/>
              <a:ahLst/>
              <a:cxnLst/>
              <a:rect l="l" t="t" r="r" b="b"/>
              <a:pathLst>
                <a:path w="6662" h="2404" extrusionOk="0">
                  <a:moveTo>
                    <a:pt x="4680" y="1"/>
                  </a:moveTo>
                  <a:lnTo>
                    <a:pt x="2537" y="326"/>
                  </a:lnTo>
                  <a:lnTo>
                    <a:pt x="3123" y="572"/>
                  </a:lnTo>
                  <a:lnTo>
                    <a:pt x="757" y="1031"/>
                  </a:lnTo>
                  <a:lnTo>
                    <a:pt x="1773" y="1425"/>
                  </a:lnTo>
                  <a:lnTo>
                    <a:pt x="1" y="1870"/>
                  </a:lnTo>
                  <a:lnTo>
                    <a:pt x="1804" y="2055"/>
                  </a:lnTo>
                  <a:lnTo>
                    <a:pt x="1017" y="2210"/>
                  </a:lnTo>
                  <a:lnTo>
                    <a:pt x="4176" y="2404"/>
                  </a:lnTo>
                  <a:lnTo>
                    <a:pt x="6661" y="1743"/>
                  </a:lnTo>
                  <a:lnTo>
                    <a:pt x="6497" y="62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4C1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1"/>
            <p:cNvSpPr/>
            <p:nvPr/>
          </p:nvSpPr>
          <p:spPr>
            <a:xfrm flipH="1">
              <a:off x="7803935" y="2574774"/>
              <a:ext cx="1249940" cy="1078625"/>
            </a:xfrm>
            <a:custGeom>
              <a:avLst/>
              <a:gdLst/>
              <a:ahLst/>
              <a:cxnLst/>
              <a:rect l="l" t="t" r="r" b="b"/>
              <a:pathLst>
                <a:path w="21976" h="18964" extrusionOk="0">
                  <a:moveTo>
                    <a:pt x="11240" y="0"/>
                  </a:moveTo>
                  <a:cubicBezTo>
                    <a:pt x="10697" y="0"/>
                    <a:pt x="10188" y="320"/>
                    <a:pt x="9961" y="829"/>
                  </a:cubicBezTo>
                  <a:cubicBezTo>
                    <a:pt x="9835" y="809"/>
                    <a:pt x="9709" y="799"/>
                    <a:pt x="9585" y="799"/>
                  </a:cubicBezTo>
                  <a:cubicBezTo>
                    <a:pt x="8871" y="799"/>
                    <a:pt x="8191" y="1116"/>
                    <a:pt x="7736" y="1659"/>
                  </a:cubicBezTo>
                  <a:cubicBezTo>
                    <a:pt x="7678" y="1621"/>
                    <a:pt x="7624" y="1593"/>
                    <a:pt x="7558" y="1577"/>
                  </a:cubicBezTo>
                  <a:cubicBezTo>
                    <a:pt x="7473" y="1549"/>
                    <a:pt x="7386" y="1535"/>
                    <a:pt x="7301" y="1535"/>
                  </a:cubicBezTo>
                  <a:cubicBezTo>
                    <a:pt x="6957" y="1535"/>
                    <a:pt x="6640" y="1751"/>
                    <a:pt x="6528" y="2096"/>
                  </a:cubicBezTo>
                  <a:cubicBezTo>
                    <a:pt x="6497" y="2209"/>
                    <a:pt x="6483" y="2312"/>
                    <a:pt x="6490" y="2422"/>
                  </a:cubicBezTo>
                  <a:cubicBezTo>
                    <a:pt x="6408" y="2417"/>
                    <a:pt x="6326" y="2415"/>
                    <a:pt x="6243" y="2415"/>
                  </a:cubicBezTo>
                  <a:cubicBezTo>
                    <a:pt x="4504" y="2415"/>
                    <a:pt x="2889" y="3521"/>
                    <a:pt x="2315" y="5263"/>
                  </a:cubicBezTo>
                  <a:cubicBezTo>
                    <a:pt x="2204" y="5619"/>
                    <a:pt x="2144" y="5968"/>
                    <a:pt x="2122" y="6324"/>
                  </a:cubicBezTo>
                  <a:cubicBezTo>
                    <a:pt x="1321" y="6436"/>
                    <a:pt x="609" y="6991"/>
                    <a:pt x="342" y="7815"/>
                  </a:cubicBezTo>
                  <a:cubicBezTo>
                    <a:pt x="1" y="8867"/>
                    <a:pt x="497" y="9987"/>
                    <a:pt x="1462" y="10462"/>
                  </a:cubicBezTo>
                  <a:cubicBezTo>
                    <a:pt x="1387" y="10610"/>
                    <a:pt x="1321" y="10766"/>
                    <a:pt x="1270" y="10930"/>
                  </a:cubicBezTo>
                  <a:cubicBezTo>
                    <a:pt x="698" y="12673"/>
                    <a:pt x="1654" y="14542"/>
                    <a:pt x="3390" y="15113"/>
                  </a:cubicBezTo>
                  <a:cubicBezTo>
                    <a:pt x="3731" y="15224"/>
                    <a:pt x="4076" y="15277"/>
                    <a:pt x="4415" y="15277"/>
                  </a:cubicBezTo>
                  <a:cubicBezTo>
                    <a:pt x="5228" y="15277"/>
                    <a:pt x="6007" y="14975"/>
                    <a:pt x="6610" y="14453"/>
                  </a:cubicBezTo>
                  <a:cubicBezTo>
                    <a:pt x="6699" y="14645"/>
                    <a:pt x="6868" y="14802"/>
                    <a:pt x="7083" y="14867"/>
                  </a:cubicBezTo>
                  <a:cubicBezTo>
                    <a:pt x="7169" y="14895"/>
                    <a:pt x="7256" y="14909"/>
                    <a:pt x="7341" y="14909"/>
                  </a:cubicBezTo>
                  <a:cubicBezTo>
                    <a:pt x="7684" y="14909"/>
                    <a:pt x="8001" y="14693"/>
                    <a:pt x="8114" y="14348"/>
                  </a:cubicBezTo>
                  <a:cubicBezTo>
                    <a:pt x="8158" y="14214"/>
                    <a:pt x="8158" y="14074"/>
                    <a:pt x="8137" y="13940"/>
                  </a:cubicBezTo>
                  <a:lnTo>
                    <a:pt x="8137" y="13940"/>
                  </a:lnTo>
                  <a:cubicBezTo>
                    <a:pt x="8267" y="13964"/>
                    <a:pt x="8397" y="13976"/>
                    <a:pt x="8526" y="13976"/>
                  </a:cubicBezTo>
                  <a:cubicBezTo>
                    <a:pt x="9241" y="13976"/>
                    <a:pt x="9916" y="13619"/>
                    <a:pt x="10324" y="13036"/>
                  </a:cubicBezTo>
                  <a:lnTo>
                    <a:pt x="10324" y="13036"/>
                  </a:lnTo>
                  <a:cubicBezTo>
                    <a:pt x="10310" y="13881"/>
                    <a:pt x="10784" y="14682"/>
                    <a:pt x="11563" y="15060"/>
                  </a:cubicBezTo>
                  <a:cubicBezTo>
                    <a:pt x="11467" y="15149"/>
                    <a:pt x="11385" y="15261"/>
                    <a:pt x="11341" y="15401"/>
                  </a:cubicBezTo>
                  <a:cubicBezTo>
                    <a:pt x="11200" y="15832"/>
                    <a:pt x="11437" y="16291"/>
                    <a:pt x="11868" y="16432"/>
                  </a:cubicBezTo>
                  <a:cubicBezTo>
                    <a:pt x="11950" y="16458"/>
                    <a:pt x="12034" y="16470"/>
                    <a:pt x="12117" y="16470"/>
                  </a:cubicBezTo>
                  <a:cubicBezTo>
                    <a:pt x="12251" y="16470"/>
                    <a:pt x="12383" y="16437"/>
                    <a:pt x="12498" y="16373"/>
                  </a:cubicBezTo>
                  <a:cubicBezTo>
                    <a:pt x="12750" y="17479"/>
                    <a:pt x="13551" y="18427"/>
                    <a:pt x="14699" y="18797"/>
                  </a:cubicBezTo>
                  <a:cubicBezTo>
                    <a:pt x="15043" y="18910"/>
                    <a:pt x="15393" y="18964"/>
                    <a:pt x="15736" y="18964"/>
                  </a:cubicBezTo>
                  <a:cubicBezTo>
                    <a:pt x="17133" y="18964"/>
                    <a:pt x="18433" y="18076"/>
                    <a:pt x="18891" y="16678"/>
                  </a:cubicBezTo>
                  <a:cubicBezTo>
                    <a:pt x="18943" y="16514"/>
                    <a:pt x="18980" y="16350"/>
                    <a:pt x="19002" y="16188"/>
                  </a:cubicBezTo>
                  <a:cubicBezTo>
                    <a:pt x="19128" y="16210"/>
                    <a:pt x="19254" y="16221"/>
                    <a:pt x="19379" y="16221"/>
                  </a:cubicBezTo>
                  <a:cubicBezTo>
                    <a:pt x="20306" y="16221"/>
                    <a:pt x="21171" y="15632"/>
                    <a:pt x="21472" y="14704"/>
                  </a:cubicBezTo>
                  <a:cubicBezTo>
                    <a:pt x="21739" y="13881"/>
                    <a:pt x="21493" y="13022"/>
                    <a:pt x="20915" y="12450"/>
                  </a:cubicBezTo>
                  <a:cubicBezTo>
                    <a:pt x="21107" y="12153"/>
                    <a:pt x="21264" y="11834"/>
                    <a:pt x="21383" y="11486"/>
                  </a:cubicBezTo>
                  <a:cubicBezTo>
                    <a:pt x="21976" y="9661"/>
                    <a:pt x="21226" y="7717"/>
                    <a:pt x="19683" y="6724"/>
                  </a:cubicBezTo>
                  <a:cubicBezTo>
                    <a:pt x="19758" y="6642"/>
                    <a:pt x="19810" y="6546"/>
                    <a:pt x="19847" y="6443"/>
                  </a:cubicBezTo>
                  <a:cubicBezTo>
                    <a:pt x="19988" y="6012"/>
                    <a:pt x="19751" y="5553"/>
                    <a:pt x="19320" y="5412"/>
                  </a:cubicBezTo>
                  <a:cubicBezTo>
                    <a:pt x="19261" y="5389"/>
                    <a:pt x="19194" y="5382"/>
                    <a:pt x="19135" y="5375"/>
                  </a:cubicBezTo>
                  <a:cubicBezTo>
                    <a:pt x="19076" y="4544"/>
                    <a:pt x="18587" y="3780"/>
                    <a:pt x="17823" y="3394"/>
                  </a:cubicBezTo>
                  <a:cubicBezTo>
                    <a:pt x="17971" y="2698"/>
                    <a:pt x="17570" y="1993"/>
                    <a:pt x="16880" y="1771"/>
                  </a:cubicBezTo>
                  <a:cubicBezTo>
                    <a:pt x="16741" y="1721"/>
                    <a:pt x="16598" y="1699"/>
                    <a:pt x="16456" y="1699"/>
                  </a:cubicBezTo>
                  <a:cubicBezTo>
                    <a:pt x="16297" y="1699"/>
                    <a:pt x="16140" y="1727"/>
                    <a:pt x="15990" y="1778"/>
                  </a:cubicBezTo>
                  <a:cubicBezTo>
                    <a:pt x="15709" y="1488"/>
                    <a:pt x="15353" y="1265"/>
                    <a:pt x="14938" y="1132"/>
                  </a:cubicBezTo>
                  <a:cubicBezTo>
                    <a:pt x="14715" y="1059"/>
                    <a:pt x="14477" y="1021"/>
                    <a:pt x="14254" y="1007"/>
                  </a:cubicBezTo>
                  <a:cubicBezTo>
                    <a:pt x="14062" y="881"/>
                    <a:pt x="13854" y="776"/>
                    <a:pt x="13624" y="703"/>
                  </a:cubicBezTo>
                  <a:cubicBezTo>
                    <a:pt x="13343" y="612"/>
                    <a:pt x="13062" y="569"/>
                    <a:pt x="12785" y="569"/>
                  </a:cubicBezTo>
                  <a:cubicBezTo>
                    <a:pt x="12654" y="569"/>
                    <a:pt x="12523" y="579"/>
                    <a:pt x="12394" y="598"/>
                  </a:cubicBezTo>
                  <a:cubicBezTo>
                    <a:pt x="12224" y="361"/>
                    <a:pt x="11978" y="169"/>
                    <a:pt x="11682" y="73"/>
                  </a:cubicBezTo>
                  <a:cubicBezTo>
                    <a:pt x="11536" y="23"/>
                    <a:pt x="11387" y="0"/>
                    <a:pt x="112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1"/>
            <p:cNvSpPr/>
            <p:nvPr/>
          </p:nvSpPr>
          <p:spPr>
            <a:xfrm flipH="1">
              <a:off x="7986168" y="2809172"/>
              <a:ext cx="932222" cy="1430469"/>
            </a:xfrm>
            <a:custGeom>
              <a:avLst/>
              <a:gdLst/>
              <a:ahLst/>
              <a:cxnLst/>
              <a:rect l="l" t="t" r="r" b="b"/>
              <a:pathLst>
                <a:path w="16390" h="25150" extrusionOk="0">
                  <a:moveTo>
                    <a:pt x="6125" y="1"/>
                  </a:moveTo>
                  <a:lnTo>
                    <a:pt x="5073" y="1299"/>
                  </a:lnTo>
                  <a:cubicBezTo>
                    <a:pt x="5057" y="1320"/>
                    <a:pt x="5050" y="1350"/>
                    <a:pt x="5050" y="1380"/>
                  </a:cubicBezTo>
                  <a:lnTo>
                    <a:pt x="5057" y="1395"/>
                  </a:lnTo>
                  <a:lnTo>
                    <a:pt x="5509" y="3664"/>
                  </a:lnTo>
                  <a:lnTo>
                    <a:pt x="5474" y="3849"/>
                  </a:lnTo>
                  <a:lnTo>
                    <a:pt x="4673" y="3100"/>
                  </a:lnTo>
                  <a:lnTo>
                    <a:pt x="4642" y="3062"/>
                  </a:lnTo>
                  <a:cubicBezTo>
                    <a:pt x="4595" y="3021"/>
                    <a:pt x="4537" y="2998"/>
                    <a:pt x="4475" y="2998"/>
                  </a:cubicBezTo>
                  <a:cubicBezTo>
                    <a:pt x="4450" y="2998"/>
                    <a:pt x="4423" y="3002"/>
                    <a:pt x="4397" y="3011"/>
                  </a:cubicBezTo>
                  <a:lnTo>
                    <a:pt x="4034" y="3130"/>
                  </a:lnTo>
                  <a:lnTo>
                    <a:pt x="3418" y="1727"/>
                  </a:lnTo>
                  <a:lnTo>
                    <a:pt x="4146" y="652"/>
                  </a:lnTo>
                  <a:lnTo>
                    <a:pt x="3181" y="1638"/>
                  </a:lnTo>
                  <a:cubicBezTo>
                    <a:pt x="3160" y="1662"/>
                    <a:pt x="3144" y="1706"/>
                    <a:pt x="3160" y="1743"/>
                  </a:cubicBezTo>
                  <a:lnTo>
                    <a:pt x="3160" y="1758"/>
                  </a:lnTo>
                  <a:lnTo>
                    <a:pt x="3670" y="3507"/>
                  </a:lnTo>
                  <a:cubicBezTo>
                    <a:pt x="3697" y="3606"/>
                    <a:pt x="3785" y="3675"/>
                    <a:pt x="3887" y="3675"/>
                  </a:cubicBezTo>
                  <a:cubicBezTo>
                    <a:pt x="3901" y="3675"/>
                    <a:pt x="3916" y="3674"/>
                    <a:pt x="3930" y="3671"/>
                  </a:cubicBezTo>
                  <a:lnTo>
                    <a:pt x="3961" y="3664"/>
                  </a:lnTo>
                  <a:lnTo>
                    <a:pt x="4345" y="3589"/>
                  </a:lnTo>
                  <a:lnTo>
                    <a:pt x="5287" y="4880"/>
                  </a:lnTo>
                  <a:lnTo>
                    <a:pt x="5057" y="6163"/>
                  </a:lnTo>
                  <a:cubicBezTo>
                    <a:pt x="5029" y="6311"/>
                    <a:pt x="5087" y="6460"/>
                    <a:pt x="5214" y="6549"/>
                  </a:cubicBezTo>
                  <a:lnTo>
                    <a:pt x="5258" y="6587"/>
                  </a:lnTo>
                  <a:lnTo>
                    <a:pt x="7601" y="8262"/>
                  </a:lnTo>
                  <a:cubicBezTo>
                    <a:pt x="7460" y="8699"/>
                    <a:pt x="7305" y="9152"/>
                    <a:pt x="7156" y="9597"/>
                  </a:cubicBezTo>
                  <a:lnTo>
                    <a:pt x="5005" y="10280"/>
                  </a:lnTo>
                  <a:lnTo>
                    <a:pt x="2521" y="9212"/>
                  </a:lnTo>
                  <a:lnTo>
                    <a:pt x="1097" y="7676"/>
                  </a:lnTo>
                  <a:lnTo>
                    <a:pt x="1794" y="5636"/>
                  </a:lnTo>
                  <a:lnTo>
                    <a:pt x="2818" y="3856"/>
                  </a:lnTo>
                  <a:lnTo>
                    <a:pt x="1668" y="5348"/>
                  </a:lnTo>
                  <a:lnTo>
                    <a:pt x="333" y="4931"/>
                  </a:lnTo>
                  <a:lnTo>
                    <a:pt x="1253" y="3011"/>
                  </a:lnTo>
                  <a:lnTo>
                    <a:pt x="36" y="4947"/>
                  </a:lnTo>
                  <a:cubicBezTo>
                    <a:pt x="29" y="4954"/>
                    <a:pt x="29" y="4962"/>
                    <a:pt x="22" y="4969"/>
                  </a:cubicBezTo>
                  <a:cubicBezTo>
                    <a:pt x="0" y="5029"/>
                    <a:pt x="22" y="5102"/>
                    <a:pt x="89" y="5132"/>
                  </a:cubicBezTo>
                  <a:lnTo>
                    <a:pt x="103" y="5140"/>
                  </a:lnTo>
                  <a:lnTo>
                    <a:pt x="1438" y="5725"/>
                  </a:lnTo>
                  <a:lnTo>
                    <a:pt x="497" y="7631"/>
                  </a:lnTo>
                  <a:cubicBezTo>
                    <a:pt x="452" y="7720"/>
                    <a:pt x="459" y="7817"/>
                    <a:pt x="518" y="7898"/>
                  </a:cubicBezTo>
                  <a:lnTo>
                    <a:pt x="541" y="7929"/>
                  </a:lnTo>
                  <a:lnTo>
                    <a:pt x="1921" y="9856"/>
                  </a:lnTo>
                  <a:cubicBezTo>
                    <a:pt x="1942" y="9880"/>
                    <a:pt x="1972" y="9908"/>
                    <a:pt x="2003" y="9931"/>
                  </a:cubicBezTo>
                  <a:lnTo>
                    <a:pt x="2054" y="9960"/>
                  </a:lnTo>
                  <a:lnTo>
                    <a:pt x="4649" y="11629"/>
                  </a:lnTo>
                  <a:cubicBezTo>
                    <a:pt x="4731" y="11681"/>
                    <a:pt x="4830" y="11711"/>
                    <a:pt x="4939" y="11711"/>
                  </a:cubicBezTo>
                  <a:cubicBezTo>
                    <a:pt x="4968" y="11711"/>
                    <a:pt x="4998" y="11709"/>
                    <a:pt x="5029" y="11704"/>
                  </a:cubicBezTo>
                  <a:lnTo>
                    <a:pt x="5132" y="11688"/>
                  </a:lnTo>
                  <a:lnTo>
                    <a:pt x="6481" y="11481"/>
                  </a:lnTo>
                  <a:lnTo>
                    <a:pt x="6481" y="11481"/>
                  </a:lnTo>
                  <a:cubicBezTo>
                    <a:pt x="5851" y="13164"/>
                    <a:pt x="5272" y="14580"/>
                    <a:pt x="5020" y="14988"/>
                  </a:cubicBezTo>
                  <a:cubicBezTo>
                    <a:pt x="4352" y="16072"/>
                    <a:pt x="1980" y="22597"/>
                    <a:pt x="1980" y="22597"/>
                  </a:cubicBezTo>
                  <a:lnTo>
                    <a:pt x="1038" y="23080"/>
                  </a:lnTo>
                  <a:lnTo>
                    <a:pt x="2617" y="23318"/>
                  </a:lnTo>
                  <a:lnTo>
                    <a:pt x="1727" y="24199"/>
                  </a:lnTo>
                  <a:lnTo>
                    <a:pt x="1839" y="25098"/>
                  </a:lnTo>
                  <a:lnTo>
                    <a:pt x="2410" y="25150"/>
                  </a:lnTo>
                  <a:lnTo>
                    <a:pt x="2298" y="24304"/>
                  </a:lnTo>
                  <a:lnTo>
                    <a:pt x="2729" y="24096"/>
                  </a:lnTo>
                  <a:lnTo>
                    <a:pt x="4085" y="23955"/>
                  </a:lnTo>
                  <a:cubicBezTo>
                    <a:pt x="4397" y="24407"/>
                    <a:pt x="5436" y="24712"/>
                    <a:pt x="5436" y="24712"/>
                  </a:cubicBezTo>
                  <a:lnTo>
                    <a:pt x="5146" y="23784"/>
                  </a:lnTo>
                  <a:cubicBezTo>
                    <a:pt x="6615" y="19276"/>
                    <a:pt x="7868" y="14388"/>
                    <a:pt x="8654" y="11109"/>
                  </a:cubicBezTo>
                  <a:lnTo>
                    <a:pt x="11228" y="11711"/>
                  </a:lnTo>
                  <a:lnTo>
                    <a:pt x="11331" y="11732"/>
                  </a:lnTo>
                  <a:cubicBezTo>
                    <a:pt x="11367" y="11741"/>
                    <a:pt x="11404" y="11745"/>
                    <a:pt x="11441" y="11745"/>
                  </a:cubicBezTo>
                  <a:cubicBezTo>
                    <a:pt x="11564" y="11745"/>
                    <a:pt x="11688" y="11698"/>
                    <a:pt x="11783" y="11606"/>
                  </a:cubicBezTo>
                  <a:lnTo>
                    <a:pt x="13690" y="9760"/>
                  </a:lnTo>
                  <a:lnTo>
                    <a:pt x="15062" y="9308"/>
                  </a:lnTo>
                  <a:lnTo>
                    <a:pt x="16055" y="9604"/>
                  </a:lnTo>
                  <a:lnTo>
                    <a:pt x="16078" y="9613"/>
                  </a:lnTo>
                  <a:lnTo>
                    <a:pt x="16100" y="9613"/>
                  </a:lnTo>
                  <a:cubicBezTo>
                    <a:pt x="16104" y="9613"/>
                    <a:pt x="16109" y="9613"/>
                    <a:pt x="16114" y="9613"/>
                  </a:cubicBezTo>
                  <a:cubicBezTo>
                    <a:pt x="16182" y="9613"/>
                    <a:pt x="16234" y="9564"/>
                    <a:pt x="16242" y="9500"/>
                  </a:cubicBezTo>
                  <a:lnTo>
                    <a:pt x="16390" y="7744"/>
                  </a:lnTo>
                  <a:lnTo>
                    <a:pt x="16011" y="9278"/>
                  </a:lnTo>
                  <a:lnTo>
                    <a:pt x="15299" y="8945"/>
                  </a:lnTo>
                  <a:lnTo>
                    <a:pt x="15589" y="6512"/>
                  </a:lnTo>
                  <a:lnTo>
                    <a:pt x="14884" y="8870"/>
                  </a:lnTo>
                  <a:lnTo>
                    <a:pt x="13416" y="9086"/>
                  </a:lnTo>
                  <a:cubicBezTo>
                    <a:pt x="13385" y="9093"/>
                    <a:pt x="13350" y="9100"/>
                    <a:pt x="13320" y="9123"/>
                  </a:cubicBezTo>
                  <a:lnTo>
                    <a:pt x="13268" y="9159"/>
                  </a:lnTo>
                  <a:lnTo>
                    <a:pt x="13029" y="9315"/>
                  </a:lnTo>
                  <a:lnTo>
                    <a:pt x="11865" y="8189"/>
                  </a:lnTo>
                  <a:lnTo>
                    <a:pt x="12711" y="6943"/>
                  </a:lnTo>
                  <a:lnTo>
                    <a:pt x="12711" y="6943"/>
                  </a:lnTo>
                  <a:lnTo>
                    <a:pt x="11465" y="8084"/>
                  </a:lnTo>
                  <a:cubicBezTo>
                    <a:pt x="11406" y="8135"/>
                    <a:pt x="11392" y="8224"/>
                    <a:pt x="11436" y="8299"/>
                  </a:cubicBezTo>
                  <a:lnTo>
                    <a:pt x="11458" y="8336"/>
                  </a:lnTo>
                  <a:lnTo>
                    <a:pt x="12371" y="9767"/>
                  </a:lnTo>
                  <a:lnTo>
                    <a:pt x="11347" y="10465"/>
                  </a:lnTo>
                  <a:lnTo>
                    <a:pt x="9033" y="9486"/>
                  </a:lnTo>
                  <a:cubicBezTo>
                    <a:pt x="9256" y="8529"/>
                    <a:pt x="9411" y="7833"/>
                    <a:pt x="9486" y="7505"/>
                  </a:cubicBezTo>
                  <a:cubicBezTo>
                    <a:pt x="9797" y="6111"/>
                    <a:pt x="10760" y="4130"/>
                    <a:pt x="11228" y="3360"/>
                  </a:cubicBezTo>
                  <a:cubicBezTo>
                    <a:pt x="11687" y="2589"/>
                    <a:pt x="11540" y="971"/>
                    <a:pt x="11540" y="971"/>
                  </a:cubicBezTo>
                  <a:lnTo>
                    <a:pt x="11540" y="971"/>
                  </a:lnTo>
                  <a:cubicBezTo>
                    <a:pt x="11540" y="971"/>
                    <a:pt x="10842" y="2463"/>
                    <a:pt x="10732" y="2938"/>
                  </a:cubicBezTo>
                  <a:cubicBezTo>
                    <a:pt x="10616" y="3397"/>
                    <a:pt x="9691" y="4193"/>
                    <a:pt x="9399" y="4193"/>
                  </a:cubicBezTo>
                  <a:cubicBezTo>
                    <a:pt x="9390" y="4193"/>
                    <a:pt x="9381" y="4192"/>
                    <a:pt x="9373" y="4191"/>
                  </a:cubicBezTo>
                  <a:cubicBezTo>
                    <a:pt x="9114" y="4146"/>
                    <a:pt x="9062" y="3456"/>
                    <a:pt x="9174" y="3100"/>
                  </a:cubicBezTo>
                  <a:cubicBezTo>
                    <a:pt x="9292" y="2744"/>
                    <a:pt x="9345" y="1617"/>
                    <a:pt x="9345" y="1617"/>
                  </a:cubicBezTo>
                  <a:lnTo>
                    <a:pt x="9345" y="1617"/>
                  </a:lnTo>
                  <a:cubicBezTo>
                    <a:pt x="9345" y="1617"/>
                    <a:pt x="8677" y="2582"/>
                    <a:pt x="8661" y="4198"/>
                  </a:cubicBezTo>
                  <a:cubicBezTo>
                    <a:pt x="8654" y="4680"/>
                    <a:pt x="8387" y="5755"/>
                    <a:pt x="7987" y="7053"/>
                  </a:cubicBezTo>
                  <a:lnTo>
                    <a:pt x="5940" y="5955"/>
                  </a:lnTo>
                  <a:lnTo>
                    <a:pt x="6043" y="3694"/>
                  </a:lnTo>
                  <a:lnTo>
                    <a:pt x="6052" y="3657"/>
                  </a:lnTo>
                  <a:cubicBezTo>
                    <a:pt x="6052" y="3641"/>
                    <a:pt x="6043" y="3620"/>
                    <a:pt x="6036" y="3596"/>
                  </a:cubicBezTo>
                  <a:lnTo>
                    <a:pt x="5280" y="1380"/>
                  </a:lnTo>
                  <a:lnTo>
                    <a:pt x="6125" y="1"/>
                  </a:lnTo>
                  <a:close/>
                </a:path>
              </a:pathLst>
            </a:custGeom>
            <a:solidFill>
              <a:srgbClr val="774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 descr="Mapa de los últimos sismos en México.">
            <a:extLst>
              <a:ext uri="{FF2B5EF4-FFF2-40B4-BE49-F238E27FC236}">
                <a16:creationId xmlns:a16="http://schemas.microsoft.com/office/drawing/2014/main" id="{BBAA5B92-1947-47C7-0EB1-F16C3CFDE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108" y="1246629"/>
            <a:ext cx="2926062" cy="205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7D8E1E9-966B-885E-09B0-90CD51847D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10"/>
          <a:stretch/>
        </p:blipFill>
        <p:spPr>
          <a:xfrm>
            <a:off x="423392" y="1261522"/>
            <a:ext cx="2703906" cy="194660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CD879B7-6827-FC7D-C021-B73A52C38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8503" y="2471838"/>
            <a:ext cx="2616332" cy="2094911"/>
          </a:xfrm>
          <a:prstGeom prst="rect">
            <a:avLst/>
          </a:prstGeom>
        </p:spPr>
      </p:pic>
      <p:sp>
        <p:nvSpPr>
          <p:cNvPr id="11" name="Google Shape;1517;p51">
            <a:extLst>
              <a:ext uri="{FF2B5EF4-FFF2-40B4-BE49-F238E27FC236}">
                <a16:creationId xmlns:a16="http://schemas.microsoft.com/office/drawing/2014/main" id="{21E9B47A-B90B-4A70-13B8-482B941999F8}"/>
              </a:ext>
            </a:extLst>
          </p:cNvPr>
          <p:cNvSpPr txBox="1">
            <a:spLocks/>
          </p:cNvSpPr>
          <p:nvPr/>
        </p:nvSpPr>
        <p:spPr>
          <a:xfrm>
            <a:off x="927941" y="3176716"/>
            <a:ext cx="1342923" cy="34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marL="0" indent="0"/>
            <a:r>
              <a:rPr lang="es-MX" sz="1200" dirty="0"/>
              <a:t>(Pérez S, 2015)</a:t>
            </a:r>
          </a:p>
        </p:txBody>
      </p:sp>
      <p:sp>
        <p:nvSpPr>
          <p:cNvPr id="12" name="Google Shape;1517;p51">
            <a:extLst>
              <a:ext uri="{FF2B5EF4-FFF2-40B4-BE49-F238E27FC236}">
                <a16:creationId xmlns:a16="http://schemas.microsoft.com/office/drawing/2014/main" id="{725F91FD-71C6-623B-B8C2-F523AF9DD4DC}"/>
              </a:ext>
            </a:extLst>
          </p:cNvPr>
          <p:cNvSpPr txBox="1">
            <a:spLocks/>
          </p:cNvSpPr>
          <p:nvPr/>
        </p:nvSpPr>
        <p:spPr>
          <a:xfrm>
            <a:off x="3565227" y="2063537"/>
            <a:ext cx="2045951" cy="34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marL="0" indent="0"/>
            <a:r>
              <a:rPr lang="es-MX" sz="1200" dirty="0"/>
              <a:t>(Fuentes Pacheco, 2016)</a:t>
            </a:r>
          </a:p>
        </p:txBody>
      </p:sp>
    </p:spTree>
    <p:extLst>
      <p:ext uri="{BB962C8B-B14F-4D97-AF65-F5344CB8AC3E}">
        <p14:creationId xmlns:p14="http://schemas.microsoft.com/office/powerpoint/2010/main" val="266621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1" name="Google Shape;1621;p53"/>
          <p:cNvGrpSpPr/>
          <p:nvPr/>
        </p:nvGrpSpPr>
        <p:grpSpPr>
          <a:xfrm flipH="1">
            <a:off x="-274550" y="3183807"/>
            <a:ext cx="1110572" cy="1479262"/>
            <a:chOff x="7803935" y="2574774"/>
            <a:chExt cx="1249940" cy="1664898"/>
          </a:xfrm>
        </p:grpSpPr>
        <p:sp>
          <p:nvSpPr>
            <p:cNvPr id="1622" name="Google Shape;1622;p53"/>
            <p:cNvSpPr/>
            <p:nvPr/>
          </p:nvSpPr>
          <p:spPr>
            <a:xfrm flipH="1">
              <a:off x="8624335" y="4102939"/>
              <a:ext cx="378918" cy="136734"/>
            </a:xfrm>
            <a:custGeom>
              <a:avLst/>
              <a:gdLst/>
              <a:ahLst/>
              <a:cxnLst/>
              <a:rect l="l" t="t" r="r" b="b"/>
              <a:pathLst>
                <a:path w="6662" h="2404" extrusionOk="0">
                  <a:moveTo>
                    <a:pt x="4680" y="1"/>
                  </a:moveTo>
                  <a:lnTo>
                    <a:pt x="2537" y="326"/>
                  </a:lnTo>
                  <a:lnTo>
                    <a:pt x="3123" y="572"/>
                  </a:lnTo>
                  <a:lnTo>
                    <a:pt x="757" y="1031"/>
                  </a:lnTo>
                  <a:lnTo>
                    <a:pt x="1773" y="1425"/>
                  </a:lnTo>
                  <a:lnTo>
                    <a:pt x="1" y="1870"/>
                  </a:lnTo>
                  <a:lnTo>
                    <a:pt x="1804" y="2055"/>
                  </a:lnTo>
                  <a:lnTo>
                    <a:pt x="1017" y="2210"/>
                  </a:lnTo>
                  <a:lnTo>
                    <a:pt x="4176" y="2404"/>
                  </a:lnTo>
                  <a:lnTo>
                    <a:pt x="6661" y="1743"/>
                  </a:lnTo>
                  <a:lnTo>
                    <a:pt x="6497" y="62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4C1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3"/>
            <p:cNvSpPr/>
            <p:nvPr/>
          </p:nvSpPr>
          <p:spPr>
            <a:xfrm flipH="1">
              <a:off x="7803935" y="2574774"/>
              <a:ext cx="1249940" cy="1078625"/>
            </a:xfrm>
            <a:custGeom>
              <a:avLst/>
              <a:gdLst/>
              <a:ahLst/>
              <a:cxnLst/>
              <a:rect l="l" t="t" r="r" b="b"/>
              <a:pathLst>
                <a:path w="21976" h="18964" extrusionOk="0">
                  <a:moveTo>
                    <a:pt x="11240" y="0"/>
                  </a:moveTo>
                  <a:cubicBezTo>
                    <a:pt x="10697" y="0"/>
                    <a:pt x="10188" y="320"/>
                    <a:pt x="9961" y="829"/>
                  </a:cubicBezTo>
                  <a:cubicBezTo>
                    <a:pt x="9835" y="809"/>
                    <a:pt x="9709" y="799"/>
                    <a:pt x="9585" y="799"/>
                  </a:cubicBezTo>
                  <a:cubicBezTo>
                    <a:pt x="8871" y="799"/>
                    <a:pt x="8191" y="1116"/>
                    <a:pt x="7736" y="1659"/>
                  </a:cubicBezTo>
                  <a:cubicBezTo>
                    <a:pt x="7678" y="1621"/>
                    <a:pt x="7624" y="1593"/>
                    <a:pt x="7558" y="1577"/>
                  </a:cubicBezTo>
                  <a:cubicBezTo>
                    <a:pt x="7473" y="1549"/>
                    <a:pt x="7386" y="1535"/>
                    <a:pt x="7301" y="1535"/>
                  </a:cubicBezTo>
                  <a:cubicBezTo>
                    <a:pt x="6957" y="1535"/>
                    <a:pt x="6640" y="1751"/>
                    <a:pt x="6528" y="2096"/>
                  </a:cubicBezTo>
                  <a:cubicBezTo>
                    <a:pt x="6497" y="2209"/>
                    <a:pt x="6483" y="2312"/>
                    <a:pt x="6490" y="2422"/>
                  </a:cubicBezTo>
                  <a:cubicBezTo>
                    <a:pt x="6408" y="2417"/>
                    <a:pt x="6326" y="2415"/>
                    <a:pt x="6243" y="2415"/>
                  </a:cubicBezTo>
                  <a:cubicBezTo>
                    <a:pt x="4504" y="2415"/>
                    <a:pt x="2889" y="3521"/>
                    <a:pt x="2315" y="5263"/>
                  </a:cubicBezTo>
                  <a:cubicBezTo>
                    <a:pt x="2204" y="5619"/>
                    <a:pt x="2144" y="5968"/>
                    <a:pt x="2122" y="6324"/>
                  </a:cubicBezTo>
                  <a:cubicBezTo>
                    <a:pt x="1321" y="6436"/>
                    <a:pt x="609" y="6991"/>
                    <a:pt x="342" y="7815"/>
                  </a:cubicBezTo>
                  <a:cubicBezTo>
                    <a:pt x="1" y="8867"/>
                    <a:pt x="497" y="9987"/>
                    <a:pt x="1462" y="10462"/>
                  </a:cubicBezTo>
                  <a:cubicBezTo>
                    <a:pt x="1387" y="10610"/>
                    <a:pt x="1321" y="10766"/>
                    <a:pt x="1270" y="10930"/>
                  </a:cubicBezTo>
                  <a:cubicBezTo>
                    <a:pt x="698" y="12673"/>
                    <a:pt x="1654" y="14542"/>
                    <a:pt x="3390" y="15113"/>
                  </a:cubicBezTo>
                  <a:cubicBezTo>
                    <a:pt x="3731" y="15224"/>
                    <a:pt x="4076" y="15277"/>
                    <a:pt x="4415" y="15277"/>
                  </a:cubicBezTo>
                  <a:cubicBezTo>
                    <a:pt x="5228" y="15277"/>
                    <a:pt x="6007" y="14975"/>
                    <a:pt x="6610" y="14453"/>
                  </a:cubicBezTo>
                  <a:cubicBezTo>
                    <a:pt x="6699" y="14645"/>
                    <a:pt x="6868" y="14802"/>
                    <a:pt x="7083" y="14867"/>
                  </a:cubicBezTo>
                  <a:cubicBezTo>
                    <a:pt x="7169" y="14895"/>
                    <a:pt x="7256" y="14909"/>
                    <a:pt x="7341" y="14909"/>
                  </a:cubicBezTo>
                  <a:cubicBezTo>
                    <a:pt x="7684" y="14909"/>
                    <a:pt x="8001" y="14693"/>
                    <a:pt x="8114" y="14348"/>
                  </a:cubicBezTo>
                  <a:cubicBezTo>
                    <a:pt x="8158" y="14214"/>
                    <a:pt x="8158" y="14074"/>
                    <a:pt x="8137" y="13940"/>
                  </a:cubicBezTo>
                  <a:lnTo>
                    <a:pt x="8137" y="13940"/>
                  </a:lnTo>
                  <a:cubicBezTo>
                    <a:pt x="8267" y="13964"/>
                    <a:pt x="8397" y="13976"/>
                    <a:pt x="8526" y="13976"/>
                  </a:cubicBezTo>
                  <a:cubicBezTo>
                    <a:pt x="9241" y="13976"/>
                    <a:pt x="9916" y="13619"/>
                    <a:pt x="10324" y="13036"/>
                  </a:cubicBezTo>
                  <a:lnTo>
                    <a:pt x="10324" y="13036"/>
                  </a:lnTo>
                  <a:cubicBezTo>
                    <a:pt x="10310" y="13881"/>
                    <a:pt x="10784" y="14682"/>
                    <a:pt x="11563" y="15060"/>
                  </a:cubicBezTo>
                  <a:cubicBezTo>
                    <a:pt x="11467" y="15149"/>
                    <a:pt x="11385" y="15261"/>
                    <a:pt x="11341" y="15401"/>
                  </a:cubicBezTo>
                  <a:cubicBezTo>
                    <a:pt x="11200" y="15832"/>
                    <a:pt x="11437" y="16291"/>
                    <a:pt x="11868" y="16432"/>
                  </a:cubicBezTo>
                  <a:cubicBezTo>
                    <a:pt x="11950" y="16458"/>
                    <a:pt x="12034" y="16470"/>
                    <a:pt x="12117" y="16470"/>
                  </a:cubicBezTo>
                  <a:cubicBezTo>
                    <a:pt x="12251" y="16470"/>
                    <a:pt x="12383" y="16437"/>
                    <a:pt x="12498" y="16373"/>
                  </a:cubicBezTo>
                  <a:cubicBezTo>
                    <a:pt x="12750" y="17479"/>
                    <a:pt x="13551" y="18427"/>
                    <a:pt x="14699" y="18797"/>
                  </a:cubicBezTo>
                  <a:cubicBezTo>
                    <a:pt x="15043" y="18910"/>
                    <a:pt x="15393" y="18964"/>
                    <a:pt x="15736" y="18964"/>
                  </a:cubicBezTo>
                  <a:cubicBezTo>
                    <a:pt x="17133" y="18964"/>
                    <a:pt x="18433" y="18076"/>
                    <a:pt x="18891" y="16678"/>
                  </a:cubicBezTo>
                  <a:cubicBezTo>
                    <a:pt x="18943" y="16514"/>
                    <a:pt x="18980" y="16350"/>
                    <a:pt x="19002" y="16188"/>
                  </a:cubicBezTo>
                  <a:cubicBezTo>
                    <a:pt x="19128" y="16210"/>
                    <a:pt x="19254" y="16221"/>
                    <a:pt x="19379" y="16221"/>
                  </a:cubicBezTo>
                  <a:cubicBezTo>
                    <a:pt x="20306" y="16221"/>
                    <a:pt x="21171" y="15632"/>
                    <a:pt x="21472" y="14704"/>
                  </a:cubicBezTo>
                  <a:cubicBezTo>
                    <a:pt x="21739" y="13881"/>
                    <a:pt x="21493" y="13022"/>
                    <a:pt x="20915" y="12450"/>
                  </a:cubicBezTo>
                  <a:cubicBezTo>
                    <a:pt x="21107" y="12153"/>
                    <a:pt x="21264" y="11834"/>
                    <a:pt x="21383" y="11486"/>
                  </a:cubicBezTo>
                  <a:cubicBezTo>
                    <a:pt x="21976" y="9661"/>
                    <a:pt x="21226" y="7717"/>
                    <a:pt x="19683" y="6724"/>
                  </a:cubicBezTo>
                  <a:cubicBezTo>
                    <a:pt x="19758" y="6642"/>
                    <a:pt x="19810" y="6546"/>
                    <a:pt x="19847" y="6443"/>
                  </a:cubicBezTo>
                  <a:cubicBezTo>
                    <a:pt x="19988" y="6012"/>
                    <a:pt x="19751" y="5553"/>
                    <a:pt x="19320" y="5412"/>
                  </a:cubicBezTo>
                  <a:cubicBezTo>
                    <a:pt x="19261" y="5389"/>
                    <a:pt x="19194" y="5382"/>
                    <a:pt x="19135" y="5375"/>
                  </a:cubicBezTo>
                  <a:cubicBezTo>
                    <a:pt x="19076" y="4544"/>
                    <a:pt x="18587" y="3780"/>
                    <a:pt x="17823" y="3394"/>
                  </a:cubicBezTo>
                  <a:cubicBezTo>
                    <a:pt x="17971" y="2698"/>
                    <a:pt x="17570" y="1993"/>
                    <a:pt x="16880" y="1771"/>
                  </a:cubicBezTo>
                  <a:cubicBezTo>
                    <a:pt x="16741" y="1721"/>
                    <a:pt x="16598" y="1699"/>
                    <a:pt x="16456" y="1699"/>
                  </a:cubicBezTo>
                  <a:cubicBezTo>
                    <a:pt x="16297" y="1699"/>
                    <a:pt x="16140" y="1727"/>
                    <a:pt x="15990" y="1778"/>
                  </a:cubicBezTo>
                  <a:cubicBezTo>
                    <a:pt x="15709" y="1488"/>
                    <a:pt x="15353" y="1265"/>
                    <a:pt x="14938" y="1132"/>
                  </a:cubicBezTo>
                  <a:cubicBezTo>
                    <a:pt x="14715" y="1059"/>
                    <a:pt x="14477" y="1021"/>
                    <a:pt x="14254" y="1007"/>
                  </a:cubicBezTo>
                  <a:cubicBezTo>
                    <a:pt x="14062" y="881"/>
                    <a:pt x="13854" y="776"/>
                    <a:pt x="13624" y="703"/>
                  </a:cubicBezTo>
                  <a:cubicBezTo>
                    <a:pt x="13343" y="612"/>
                    <a:pt x="13062" y="569"/>
                    <a:pt x="12785" y="569"/>
                  </a:cubicBezTo>
                  <a:cubicBezTo>
                    <a:pt x="12654" y="569"/>
                    <a:pt x="12523" y="579"/>
                    <a:pt x="12394" y="598"/>
                  </a:cubicBezTo>
                  <a:cubicBezTo>
                    <a:pt x="12224" y="361"/>
                    <a:pt x="11978" y="169"/>
                    <a:pt x="11682" y="73"/>
                  </a:cubicBezTo>
                  <a:cubicBezTo>
                    <a:pt x="11536" y="23"/>
                    <a:pt x="11387" y="0"/>
                    <a:pt x="112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3"/>
            <p:cNvSpPr/>
            <p:nvPr/>
          </p:nvSpPr>
          <p:spPr>
            <a:xfrm flipH="1">
              <a:off x="7986168" y="2809172"/>
              <a:ext cx="932222" cy="1430469"/>
            </a:xfrm>
            <a:custGeom>
              <a:avLst/>
              <a:gdLst/>
              <a:ahLst/>
              <a:cxnLst/>
              <a:rect l="l" t="t" r="r" b="b"/>
              <a:pathLst>
                <a:path w="16390" h="25150" extrusionOk="0">
                  <a:moveTo>
                    <a:pt x="6125" y="1"/>
                  </a:moveTo>
                  <a:lnTo>
                    <a:pt x="5073" y="1299"/>
                  </a:lnTo>
                  <a:cubicBezTo>
                    <a:pt x="5057" y="1320"/>
                    <a:pt x="5050" y="1350"/>
                    <a:pt x="5050" y="1380"/>
                  </a:cubicBezTo>
                  <a:lnTo>
                    <a:pt x="5057" y="1395"/>
                  </a:lnTo>
                  <a:lnTo>
                    <a:pt x="5509" y="3664"/>
                  </a:lnTo>
                  <a:lnTo>
                    <a:pt x="5474" y="3849"/>
                  </a:lnTo>
                  <a:lnTo>
                    <a:pt x="4673" y="3100"/>
                  </a:lnTo>
                  <a:lnTo>
                    <a:pt x="4642" y="3062"/>
                  </a:lnTo>
                  <a:cubicBezTo>
                    <a:pt x="4595" y="3021"/>
                    <a:pt x="4537" y="2998"/>
                    <a:pt x="4475" y="2998"/>
                  </a:cubicBezTo>
                  <a:cubicBezTo>
                    <a:pt x="4450" y="2998"/>
                    <a:pt x="4423" y="3002"/>
                    <a:pt x="4397" y="3011"/>
                  </a:cubicBezTo>
                  <a:lnTo>
                    <a:pt x="4034" y="3130"/>
                  </a:lnTo>
                  <a:lnTo>
                    <a:pt x="3418" y="1727"/>
                  </a:lnTo>
                  <a:lnTo>
                    <a:pt x="4146" y="652"/>
                  </a:lnTo>
                  <a:lnTo>
                    <a:pt x="3181" y="1638"/>
                  </a:lnTo>
                  <a:cubicBezTo>
                    <a:pt x="3160" y="1662"/>
                    <a:pt x="3144" y="1706"/>
                    <a:pt x="3160" y="1743"/>
                  </a:cubicBezTo>
                  <a:lnTo>
                    <a:pt x="3160" y="1758"/>
                  </a:lnTo>
                  <a:lnTo>
                    <a:pt x="3670" y="3507"/>
                  </a:lnTo>
                  <a:cubicBezTo>
                    <a:pt x="3697" y="3606"/>
                    <a:pt x="3785" y="3675"/>
                    <a:pt x="3887" y="3675"/>
                  </a:cubicBezTo>
                  <a:cubicBezTo>
                    <a:pt x="3901" y="3675"/>
                    <a:pt x="3916" y="3674"/>
                    <a:pt x="3930" y="3671"/>
                  </a:cubicBezTo>
                  <a:lnTo>
                    <a:pt x="3961" y="3664"/>
                  </a:lnTo>
                  <a:lnTo>
                    <a:pt x="4345" y="3589"/>
                  </a:lnTo>
                  <a:lnTo>
                    <a:pt x="5287" y="4880"/>
                  </a:lnTo>
                  <a:lnTo>
                    <a:pt x="5057" y="6163"/>
                  </a:lnTo>
                  <a:cubicBezTo>
                    <a:pt x="5029" y="6311"/>
                    <a:pt x="5087" y="6460"/>
                    <a:pt x="5214" y="6549"/>
                  </a:cubicBezTo>
                  <a:lnTo>
                    <a:pt x="5258" y="6587"/>
                  </a:lnTo>
                  <a:lnTo>
                    <a:pt x="7601" y="8262"/>
                  </a:lnTo>
                  <a:cubicBezTo>
                    <a:pt x="7460" y="8699"/>
                    <a:pt x="7305" y="9152"/>
                    <a:pt x="7156" y="9597"/>
                  </a:cubicBezTo>
                  <a:lnTo>
                    <a:pt x="5005" y="10280"/>
                  </a:lnTo>
                  <a:lnTo>
                    <a:pt x="2521" y="9212"/>
                  </a:lnTo>
                  <a:lnTo>
                    <a:pt x="1097" y="7676"/>
                  </a:lnTo>
                  <a:lnTo>
                    <a:pt x="1794" y="5636"/>
                  </a:lnTo>
                  <a:lnTo>
                    <a:pt x="2818" y="3856"/>
                  </a:lnTo>
                  <a:lnTo>
                    <a:pt x="1668" y="5348"/>
                  </a:lnTo>
                  <a:lnTo>
                    <a:pt x="333" y="4931"/>
                  </a:lnTo>
                  <a:lnTo>
                    <a:pt x="1253" y="3011"/>
                  </a:lnTo>
                  <a:lnTo>
                    <a:pt x="36" y="4947"/>
                  </a:lnTo>
                  <a:cubicBezTo>
                    <a:pt x="29" y="4954"/>
                    <a:pt x="29" y="4962"/>
                    <a:pt x="22" y="4969"/>
                  </a:cubicBezTo>
                  <a:cubicBezTo>
                    <a:pt x="0" y="5029"/>
                    <a:pt x="22" y="5102"/>
                    <a:pt x="89" y="5132"/>
                  </a:cubicBezTo>
                  <a:lnTo>
                    <a:pt x="103" y="5140"/>
                  </a:lnTo>
                  <a:lnTo>
                    <a:pt x="1438" y="5725"/>
                  </a:lnTo>
                  <a:lnTo>
                    <a:pt x="497" y="7631"/>
                  </a:lnTo>
                  <a:cubicBezTo>
                    <a:pt x="452" y="7720"/>
                    <a:pt x="459" y="7817"/>
                    <a:pt x="518" y="7898"/>
                  </a:cubicBezTo>
                  <a:lnTo>
                    <a:pt x="541" y="7929"/>
                  </a:lnTo>
                  <a:lnTo>
                    <a:pt x="1921" y="9856"/>
                  </a:lnTo>
                  <a:cubicBezTo>
                    <a:pt x="1942" y="9880"/>
                    <a:pt x="1972" y="9908"/>
                    <a:pt x="2003" y="9931"/>
                  </a:cubicBezTo>
                  <a:lnTo>
                    <a:pt x="2054" y="9960"/>
                  </a:lnTo>
                  <a:lnTo>
                    <a:pt x="4649" y="11629"/>
                  </a:lnTo>
                  <a:cubicBezTo>
                    <a:pt x="4731" y="11681"/>
                    <a:pt x="4830" y="11711"/>
                    <a:pt x="4939" y="11711"/>
                  </a:cubicBezTo>
                  <a:cubicBezTo>
                    <a:pt x="4968" y="11711"/>
                    <a:pt x="4998" y="11709"/>
                    <a:pt x="5029" y="11704"/>
                  </a:cubicBezTo>
                  <a:lnTo>
                    <a:pt x="5132" y="11688"/>
                  </a:lnTo>
                  <a:lnTo>
                    <a:pt x="6481" y="11481"/>
                  </a:lnTo>
                  <a:lnTo>
                    <a:pt x="6481" y="11481"/>
                  </a:lnTo>
                  <a:cubicBezTo>
                    <a:pt x="5851" y="13164"/>
                    <a:pt x="5272" y="14580"/>
                    <a:pt x="5020" y="14988"/>
                  </a:cubicBezTo>
                  <a:cubicBezTo>
                    <a:pt x="4352" y="16072"/>
                    <a:pt x="1980" y="22597"/>
                    <a:pt x="1980" y="22597"/>
                  </a:cubicBezTo>
                  <a:lnTo>
                    <a:pt x="1038" y="23080"/>
                  </a:lnTo>
                  <a:lnTo>
                    <a:pt x="2617" y="23318"/>
                  </a:lnTo>
                  <a:lnTo>
                    <a:pt x="1727" y="24199"/>
                  </a:lnTo>
                  <a:lnTo>
                    <a:pt x="1839" y="25098"/>
                  </a:lnTo>
                  <a:lnTo>
                    <a:pt x="2410" y="25150"/>
                  </a:lnTo>
                  <a:lnTo>
                    <a:pt x="2298" y="24304"/>
                  </a:lnTo>
                  <a:lnTo>
                    <a:pt x="2729" y="24096"/>
                  </a:lnTo>
                  <a:lnTo>
                    <a:pt x="4085" y="23955"/>
                  </a:lnTo>
                  <a:cubicBezTo>
                    <a:pt x="4397" y="24407"/>
                    <a:pt x="5436" y="24712"/>
                    <a:pt x="5436" y="24712"/>
                  </a:cubicBezTo>
                  <a:lnTo>
                    <a:pt x="5146" y="23784"/>
                  </a:lnTo>
                  <a:cubicBezTo>
                    <a:pt x="6615" y="19276"/>
                    <a:pt x="7868" y="14388"/>
                    <a:pt x="8654" y="11109"/>
                  </a:cubicBezTo>
                  <a:lnTo>
                    <a:pt x="11228" y="11711"/>
                  </a:lnTo>
                  <a:lnTo>
                    <a:pt x="11331" y="11732"/>
                  </a:lnTo>
                  <a:cubicBezTo>
                    <a:pt x="11367" y="11741"/>
                    <a:pt x="11404" y="11745"/>
                    <a:pt x="11441" y="11745"/>
                  </a:cubicBezTo>
                  <a:cubicBezTo>
                    <a:pt x="11564" y="11745"/>
                    <a:pt x="11688" y="11698"/>
                    <a:pt x="11783" y="11606"/>
                  </a:cubicBezTo>
                  <a:lnTo>
                    <a:pt x="13690" y="9760"/>
                  </a:lnTo>
                  <a:lnTo>
                    <a:pt x="15062" y="9308"/>
                  </a:lnTo>
                  <a:lnTo>
                    <a:pt x="16055" y="9604"/>
                  </a:lnTo>
                  <a:lnTo>
                    <a:pt x="16078" y="9613"/>
                  </a:lnTo>
                  <a:lnTo>
                    <a:pt x="16100" y="9613"/>
                  </a:lnTo>
                  <a:cubicBezTo>
                    <a:pt x="16104" y="9613"/>
                    <a:pt x="16109" y="9613"/>
                    <a:pt x="16114" y="9613"/>
                  </a:cubicBezTo>
                  <a:cubicBezTo>
                    <a:pt x="16182" y="9613"/>
                    <a:pt x="16234" y="9564"/>
                    <a:pt x="16242" y="9500"/>
                  </a:cubicBezTo>
                  <a:lnTo>
                    <a:pt x="16390" y="7744"/>
                  </a:lnTo>
                  <a:lnTo>
                    <a:pt x="16011" y="9278"/>
                  </a:lnTo>
                  <a:lnTo>
                    <a:pt x="15299" y="8945"/>
                  </a:lnTo>
                  <a:lnTo>
                    <a:pt x="15589" y="6512"/>
                  </a:lnTo>
                  <a:lnTo>
                    <a:pt x="14884" y="8870"/>
                  </a:lnTo>
                  <a:lnTo>
                    <a:pt x="13416" y="9086"/>
                  </a:lnTo>
                  <a:cubicBezTo>
                    <a:pt x="13385" y="9093"/>
                    <a:pt x="13350" y="9100"/>
                    <a:pt x="13320" y="9123"/>
                  </a:cubicBezTo>
                  <a:lnTo>
                    <a:pt x="13268" y="9159"/>
                  </a:lnTo>
                  <a:lnTo>
                    <a:pt x="13029" y="9315"/>
                  </a:lnTo>
                  <a:lnTo>
                    <a:pt x="11865" y="8189"/>
                  </a:lnTo>
                  <a:lnTo>
                    <a:pt x="12711" y="6943"/>
                  </a:lnTo>
                  <a:lnTo>
                    <a:pt x="12711" y="6943"/>
                  </a:lnTo>
                  <a:lnTo>
                    <a:pt x="11465" y="8084"/>
                  </a:lnTo>
                  <a:cubicBezTo>
                    <a:pt x="11406" y="8135"/>
                    <a:pt x="11392" y="8224"/>
                    <a:pt x="11436" y="8299"/>
                  </a:cubicBezTo>
                  <a:lnTo>
                    <a:pt x="11458" y="8336"/>
                  </a:lnTo>
                  <a:lnTo>
                    <a:pt x="12371" y="9767"/>
                  </a:lnTo>
                  <a:lnTo>
                    <a:pt x="11347" y="10465"/>
                  </a:lnTo>
                  <a:lnTo>
                    <a:pt x="9033" y="9486"/>
                  </a:lnTo>
                  <a:cubicBezTo>
                    <a:pt x="9256" y="8529"/>
                    <a:pt x="9411" y="7833"/>
                    <a:pt x="9486" y="7505"/>
                  </a:cubicBezTo>
                  <a:cubicBezTo>
                    <a:pt x="9797" y="6111"/>
                    <a:pt x="10760" y="4130"/>
                    <a:pt x="11228" y="3360"/>
                  </a:cubicBezTo>
                  <a:cubicBezTo>
                    <a:pt x="11687" y="2589"/>
                    <a:pt x="11540" y="971"/>
                    <a:pt x="11540" y="971"/>
                  </a:cubicBezTo>
                  <a:lnTo>
                    <a:pt x="11540" y="971"/>
                  </a:lnTo>
                  <a:cubicBezTo>
                    <a:pt x="11540" y="971"/>
                    <a:pt x="10842" y="2463"/>
                    <a:pt x="10732" y="2938"/>
                  </a:cubicBezTo>
                  <a:cubicBezTo>
                    <a:pt x="10616" y="3397"/>
                    <a:pt x="9691" y="4193"/>
                    <a:pt x="9399" y="4193"/>
                  </a:cubicBezTo>
                  <a:cubicBezTo>
                    <a:pt x="9390" y="4193"/>
                    <a:pt x="9381" y="4192"/>
                    <a:pt x="9373" y="4191"/>
                  </a:cubicBezTo>
                  <a:cubicBezTo>
                    <a:pt x="9114" y="4146"/>
                    <a:pt x="9062" y="3456"/>
                    <a:pt x="9174" y="3100"/>
                  </a:cubicBezTo>
                  <a:cubicBezTo>
                    <a:pt x="9292" y="2744"/>
                    <a:pt x="9345" y="1617"/>
                    <a:pt x="9345" y="1617"/>
                  </a:cubicBezTo>
                  <a:lnTo>
                    <a:pt x="9345" y="1617"/>
                  </a:lnTo>
                  <a:cubicBezTo>
                    <a:pt x="9345" y="1617"/>
                    <a:pt x="8677" y="2582"/>
                    <a:pt x="8661" y="4198"/>
                  </a:cubicBezTo>
                  <a:cubicBezTo>
                    <a:pt x="8654" y="4680"/>
                    <a:pt x="8387" y="5755"/>
                    <a:pt x="7987" y="7053"/>
                  </a:cubicBezTo>
                  <a:lnTo>
                    <a:pt x="5940" y="5955"/>
                  </a:lnTo>
                  <a:lnTo>
                    <a:pt x="6043" y="3694"/>
                  </a:lnTo>
                  <a:lnTo>
                    <a:pt x="6052" y="3657"/>
                  </a:lnTo>
                  <a:cubicBezTo>
                    <a:pt x="6052" y="3641"/>
                    <a:pt x="6043" y="3620"/>
                    <a:pt x="6036" y="3596"/>
                  </a:cubicBezTo>
                  <a:lnTo>
                    <a:pt x="5280" y="1380"/>
                  </a:lnTo>
                  <a:lnTo>
                    <a:pt x="6125" y="1"/>
                  </a:lnTo>
                  <a:close/>
                </a:path>
              </a:pathLst>
            </a:custGeom>
            <a:solidFill>
              <a:srgbClr val="774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5" name="Google Shape;1625;p53"/>
          <p:cNvGrpSpPr/>
          <p:nvPr/>
        </p:nvGrpSpPr>
        <p:grpSpPr>
          <a:xfrm>
            <a:off x="7620163" y="4287090"/>
            <a:ext cx="1075963" cy="283729"/>
            <a:chOff x="6699675" y="3907353"/>
            <a:chExt cx="1075963" cy="283729"/>
          </a:xfrm>
        </p:grpSpPr>
        <p:sp>
          <p:nvSpPr>
            <p:cNvPr id="1626" name="Google Shape;1626;p53"/>
            <p:cNvSpPr/>
            <p:nvPr/>
          </p:nvSpPr>
          <p:spPr>
            <a:xfrm>
              <a:off x="6699675" y="3907353"/>
              <a:ext cx="745679" cy="283729"/>
            </a:xfrm>
            <a:custGeom>
              <a:avLst/>
              <a:gdLst/>
              <a:ahLst/>
              <a:cxnLst/>
              <a:rect l="l" t="t" r="r" b="b"/>
              <a:pathLst>
                <a:path w="117107" h="44559" extrusionOk="0">
                  <a:moveTo>
                    <a:pt x="61404" y="0"/>
                  </a:moveTo>
                  <a:cubicBezTo>
                    <a:pt x="50249" y="0"/>
                    <a:pt x="41010" y="8188"/>
                    <a:pt x="39378" y="18876"/>
                  </a:cubicBezTo>
                  <a:cubicBezTo>
                    <a:pt x="39210" y="18891"/>
                    <a:pt x="39026" y="18904"/>
                    <a:pt x="38846" y="18916"/>
                  </a:cubicBezTo>
                  <a:cubicBezTo>
                    <a:pt x="31563" y="19550"/>
                    <a:pt x="25826" y="24939"/>
                    <a:pt x="24439" y="31756"/>
                  </a:cubicBezTo>
                  <a:cubicBezTo>
                    <a:pt x="22821" y="31361"/>
                    <a:pt x="21145" y="31146"/>
                    <a:pt x="19428" y="31146"/>
                  </a:cubicBezTo>
                  <a:cubicBezTo>
                    <a:pt x="18835" y="31146"/>
                    <a:pt x="18237" y="31171"/>
                    <a:pt x="17635" y="31224"/>
                  </a:cubicBezTo>
                  <a:cubicBezTo>
                    <a:pt x="9423" y="31936"/>
                    <a:pt x="2749" y="37328"/>
                    <a:pt x="0" y="44546"/>
                  </a:cubicBezTo>
                  <a:lnTo>
                    <a:pt x="61289" y="44546"/>
                  </a:lnTo>
                  <a:cubicBezTo>
                    <a:pt x="61326" y="44546"/>
                    <a:pt x="61366" y="44558"/>
                    <a:pt x="61404" y="44558"/>
                  </a:cubicBezTo>
                  <a:cubicBezTo>
                    <a:pt x="61444" y="44558"/>
                    <a:pt x="61481" y="44546"/>
                    <a:pt x="61522" y="44546"/>
                  </a:cubicBezTo>
                  <a:lnTo>
                    <a:pt x="116445" y="44546"/>
                  </a:lnTo>
                  <a:cubicBezTo>
                    <a:pt x="116874" y="42602"/>
                    <a:pt x="117107" y="40565"/>
                    <a:pt x="117107" y="38482"/>
                  </a:cubicBezTo>
                  <a:cubicBezTo>
                    <a:pt x="117107" y="23089"/>
                    <a:pt x="104628" y="10623"/>
                    <a:pt x="89248" y="10623"/>
                  </a:cubicBezTo>
                  <a:cubicBezTo>
                    <a:pt x="86412" y="10623"/>
                    <a:pt x="83678" y="11052"/>
                    <a:pt x="81085" y="11842"/>
                  </a:cubicBezTo>
                  <a:cubicBezTo>
                    <a:pt x="77341" y="4792"/>
                    <a:pt x="69930" y="0"/>
                    <a:pt x="61404" y="0"/>
                  </a:cubicBezTo>
                  <a:close/>
                </a:path>
              </a:pathLst>
            </a:custGeom>
            <a:solidFill>
              <a:srgbClr val="BD3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3"/>
            <p:cNvSpPr/>
            <p:nvPr/>
          </p:nvSpPr>
          <p:spPr>
            <a:xfrm>
              <a:off x="7233821" y="3984889"/>
              <a:ext cx="541817" cy="206192"/>
            </a:xfrm>
            <a:custGeom>
              <a:avLst/>
              <a:gdLst/>
              <a:ahLst/>
              <a:cxnLst/>
              <a:rect l="l" t="t" r="r" b="b"/>
              <a:pathLst>
                <a:path w="85091" h="32382" extrusionOk="0">
                  <a:moveTo>
                    <a:pt x="44612" y="0"/>
                  </a:moveTo>
                  <a:cubicBezTo>
                    <a:pt x="36514" y="0"/>
                    <a:pt x="29803" y="5949"/>
                    <a:pt x="28609" y="13723"/>
                  </a:cubicBezTo>
                  <a:cubicBezTo>
                    <a:pt x="28482" y="13723"/>
                    <a:pt x="28351" y="13736"/>
                    <a:pt x="28221" y="13748"/>
                  </a:cubicBezTo>
                  <a:cubicBezTo>
                    <a:pt x="22934" y="14215"/>
                    <a:pt x="18764" y="18127"/>
                    <a:pt x="17753" y="23077"/>
                  </a:cubicBezTo>
                  <a:cubicBezTo>
                    <a:pt x="16574" y="22787"/>
                    <a:pt x="15352" y="22634"/>
                    <a:pt x="14104" y="22634"/>
                  </a:cubicBezTo>
                  <a:cubicBezTo>
                    <a:pt x="13677" y="22634"/>
                    <a:pt x="13248" y="22652"/>
                    <a:pt x="12815" y="22688"/>
                  </a:cubicBezTo>
                  <a:cubicBezTo>
                    <a:pt x="6842" y="23208"/>
                    <a:pt x="1997" y="27132"/>
                    <a:pt x="0" y="32381"/>
                  </a:cubicBezTo>
                  <a:lnTo>
                    <a:pt x="84611" y="32381"/>
                  </a:lnTo>
                  <a:cubicBezTo>
                    <a:pt x="84922" y="30954"/>
                    <a:pt x="85090" y="29477"/>
                    <a:pt x="85090" y="27962"/>
                  </a:cubicBezTo>
                  <a:cubicBezTo>
                    <a:pt x="85090" y="16780"/>
                    <a:pt x="76032" y="7725"/>
                    <a:pt x="64852" y="7725"/>
                  </a:cubicBezTo>
                  <a:cubicBezTo>
                    <a:pt x="62791" y="7725"/>
                    <a:pt x="60794" y="8036"/>
                    <a:pt x="58928" y="8605"/>
                  </a:cubicBezTo>
                  <a:lnTo>
                    <a:pt x="58916" y="8605"/>
                  </a:lnTo>
                  <a:cubicBezTo>
                    <a:pt x="56195" y="3486"/>
                    <a:pt x="50818" y="0"/>
                    <a:pt x="44612" y="0"/>
                  </a:cubicBezTo>
                  <a:close/>
                </a:path>
              </a:pathLst>
            </a:custGeom>
            <a:solidFill>
              <a:srgbClr val="943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8" name="Google Shape;1628;p53"/>
          <p:cNvGrpSpPr/>
          <p:nvPr/>
        </p:nvGrpSpPr>
        <p:grpSpPr>
          <a:xfrm>
            <a:off x="3592988" y="4380547"/>
            <a:ext cx="585674" cy="190288"/>
            <a:chOff x="8043500" y="4376785"/>
            <a:chExt cx="585674" cy="190288"/>
          </a:xfrm>
        </p:grpSpPr>
        <p:sp>
          <p:nvSpPr>
            <p:cNvPr id="1629" name="Google Shape;1629;p53"/>
            <p:cNvSpPr/>
            <p:nvPr/>
          </p:nvSpPr>
          <p:spPr>
            <a:xfrm>
              <a:off x="8043500" y="4376785"/>
              <a:ext cx="380516" cy="190283"/>
            </a:xfrm>
            <a:custGeom>
              <a:avLst/>
              <a:gdLst/>
              <a:ahLst/>
              <a:cxnLst/>
              <a:rect l="l" t="t" r="r" b="b"/>
              <a:pathLst>
                <a:path w="15418" h="7710" extrusionOk="0">
                  <a:moveTo>
                    <a:pt x="7709" y="1"/>
                  </a:moveTo>
                  <a:cubicBezTo>
                    <a:pt x="3446" y="1"/>
                    <a:pt x="0" y="3449"/>
                    <a:pt x="0" y="7709"/>
                  </a:cubicBezTo>
                  <a:lnTo>
                    <a:pt x="15418" y="7709"/>
                  </a:lnTo>
                  <a:cubicBezTo>
                    <a:pt x="15418" y="3449"/>
                    <a:pt x="11972" y="1"/>
                    <a:pt x="77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3"/>
            <p:cNvSpPr/>
            <p:nvPr/>
          </p:nvSpPr>
          <p:spPr>
            <a:xfrm>
              <a:off x="8341050" y="4422973"/>
              <a:ext cx="288124" cy="144100"/>
            </a:xfrm>
            <a:custGeom>
              <a:avLst/>
              <a:gdLst/>
              <a:ahLst/>
              <a:cxnLst/>
              <a:rect l="l" t="t" r="r" b="b"/>
              <a:pathLst>
                <a:path w="15418" h="7710" extrusionOk="0">
                  <a:moveTo>
                    <a:pt x="7709" y="1"/>
                  </a:moveTo>
                  <a:cubicBezTo>
                    <a:pt x="3446" y="1"/>
                    <a:pt x="0" y="3449"/>
                    <a:pt x="0" y="7709"/>
                  </a:cubicBezTo>
                  <a:lnTo>
                    <a:pt x="15418" y="7709"/>
                  </a:lnTo>
                  <a:cubicBezTo>
                    <a:pt x="15418" y="3449"/>
                    <a:pt x="11972" y="1"/>
                    <a:pt x="77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E9125142-36FE-E137-1A04-8499EE4EA3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3930346"/>
              </p:ext>
            </p:extLst>
          </p:nvPr>
        </p:nvGraphicFramePr>
        <p:xfrm>
          <a:off x="536319" y="672573"/>
          <a:ext cx="8290623" cy="3083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529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1" name="Google Shape;1621;p53"/>
          <p:cNvGrpSpPr/>
          <p:nvPr/>
        </p:nvGrpSpPr>
        <p:grpSpPr>
          <a:xfrm flipH="1">
            <a:off x="-274550" y="3183807"/>
            <a:ext cx="1110572" cy="1479262"/>
            <a:chOff x="7803935" y="2574774"/>
            <a:chExt cx="1249940" cy="1664898"/>
          </a:xfrm>
        </p:grpSpPr>
        <p:sp>
          <p:nvSpPr>
            <p:cNvPr id="1622" name="Google Shape;1622;p53"/>
            <p:cNvSpPr/>
            <p:nvPr/>
          </p:nvSpPr>
          <p:spPr>
            <a:xfrm flipH="1">
              <a:off x="8624335" y="4102939"/>
              <a:ext cx="378918" cy="136734"/>
            </a:xfrm>
            <a:custGeom>
              <a:avLst/>
              <a:gdLst/>
              <a:ahLst/>
              <a:cxnLst/>
              <a:rect l="l" t="t" r="r" b="b"/>
              <a:pathLst>
                <a:path w="6662" h="2404" extrusionOk="0">
                  <a:moveTo>
                    <a:pt x="4680" y="1"/>
                  </a:moveTo>
                  <a:lnTo>
                    <a:pt x="2537" y="326"/>
                  </a:lnTo>
                  <a:lnTo>
                    <a:pt x="3123" y="572"/>
                  </a:lnTo>
                  <a:lnTo>
                    <a:pt x="757" y="1031"/>
                  </a:lnTo>
                  <a:lnTo>
                    <a:pt x="1773" y="1425"/>
                  </a:lnTo>
                  <a:lnTo>
                    <a:pt x="1" y="1870"/>
                  </a:lnTo>
                  <a:lnTo>
                    <a:pt x="1804" y="2055"/>
                  </a:lnTo>
                  <a:lnTo>
                    <a:pt x="1017" y="2210"/>
                  </a:lnTo>
                  <a:lnTo>
                    <a:pt x="4176" y="2404"/>
                  </a:lnTo>
                  <a:lnTo>
                    <a:pt x="6661" y="1743"/>
                  </a:lnTo>
                  <a:lnTo>
                    <a:pt x="6497" y="62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4C1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3"/>
            <p:cNvSpPr/>
            <p:nvPr/>
          </p:nvSpPr>
          <p:spPr>
            <a:xfrm flipH="1">
              <a:off x="7803935" y="2574774"/>
              <a:ext cx="1249940" cy="1078625"/>
            </a:xfrm>
            <a:custGeom>
              <a:avLst/>
              <a:gdLst/>
              <a:ahLst/>
              <a:cxnLst/>
              <a:rect l="l" t="t" r="r" b="b"/>
              <a:pathLst>
                <a:path w="21976" h="18964" extrusionOk="0">
                  <a:moveTo>
                    <a:pt x="11240" y="0"/>
                  </a:moveTo>
                  <a:cubicBezTo>
                    <a:pt x="10697" y="0"/>
                    <a:pt x="10188" y="320"/>
                    <a:pt x="9961" y="829"/>
                  </a:cubicBezTo>
                  <a:cubicBezTo>
                    <a:pt x="9835" y="809"/>
                    <a:pt x="9709" y="799"/>
                    <a:pt x="9585" y="799"/>
                  </a:cubicBezTo>
                  <a:cubicBezTo>
                    <a:pt x="8871" y="799"/>
                    <a:pt x="8191" y="1116"/>
                    <a:pt x="7736" y="1659"/>
                  </a:cubicBezTo>
                  <a:cubicBezTo>
                    <a:pt x="7678" y="1621"/>
                    <a:pt x="7624" y="1593"/>
                    <a:pt x="7558" y="1577"/>
                  </a:cubicBezTo>
                  <a:cubicBezTo>
                    <a:pt x="7473" y="1549"/>
                    <a:pt x="7386" y="1535"/>
                    <a:pt x="7301" y="1535"/>
                  </a:cubicBezTo>
                  <a:cubicBezTo>
                    <a:pt x="6957" y="1535"/>
                    <a:pt x="6640" y="1751"/>
                    <a:pt x="6528" y="2096"/>
                  </a:cubicBezTo>
                  <a:cubicBezTo>
                    <a:pt x="6497" y="2209"/>
                    <a:pt x="6483" y="2312"/>
                    <a:pt x="6490" y="2422"/>
                  </a:cubicBezTo>
                  <a:cubicBezTo>
                    <a:pt x="6408" y="2417"/>
                    <a:pt x="6326" y="2415"/>
                    <a:pt x="6243" y="2415"/>
                  </a:cubicBezTo>
                  <a:cubicBezTo>
                    <a:pt x="4504" y="2415"/>
                    <a:pt x="2889" y="3521"/>
                    <a:pt x="2315" y="5263"/>
                  </a:cubicBezTo>
                  <a:cubicBezTo>
                    <a:pt x="2204" y="5619"/>
                    <a:pt x="2144" y="5968"/>
                    <a:pt x="2122" y="6324"/>
                  </a:cubicBezTo>
                  <a:cubicBezTo>
                    <a:pt x="1321" y="6436"/>
                    <a:pt x="609" y="6991"/>
                    <a:pt x="342" y="7815"/>
                  </a:cubicBezTo>
                  <a:cubicBezTo>
                    <a:pt x="1" y="8867"/>
                    <a:pt x="497" y="9987"/>
                    <a:pt x="1462" y="10462"/>
                  </a:cubicBezTo>
                  <a:cubicBezTo>
                    <a:pt x="1387" y="10610"/>
                    <a:pt x="1321" y="10766"/>
                    <a:pt x="1270" y="10930"/>
                  </a:cubicBezTo>
                  <a:cubicBezTo>
                    <a:pt x="698" y="12673"/>
                    <a:pt x="1654" y="14542"/>
                    <a:pt x="3390" y="15113"/>
                  </a:cubicBezTo>
                  <a:cubicBezTo>
                    <a:pt x="3731" y="15224"/>
                    <a:pt x="4076" y="15277"/>
                    <a:pt x="4415" y="15277"/>
                  </a:cubicBezTo>
                  <a:cubicBezTo>
                    <a:pt x="5228" y="15277"/>
                    <a:pt x="6007" y="14975"/>
                    <a:pt x="6610" y="14453"/>
                  </a:cubicBezTo>
                  <a:cubicBezTo>
                    <a:pt x="6699" y="14645"/>
                    <a:pt x="6868" y="14802"/>
                    <a:pt x="7083" y="14867"/>
                  </a:cubicBezTo>
                  <a:cubicBezTo>
                    <a:pt x="7169" y="14895"/>
                    <a:pt x="7256" y="14909"/>
                    <a:pt x="7341" y="14909"/>
                  </a:cubicBezTo>
                  <a:cubicBezTo>
                    <a:pt x="7684" y="14909"/>
                    <a:pt x="8001" y="14693"/>
                    <a:pt x="8114" y="14348"/>
                  </a:cubicBezTo>
                  <a:cubicBezTo>
                    <a:pt x="8158" y="14214"/>
                    <a:pt x="8158" y="14074"/>
                    <a:pt x="8137" y="13940"/>
                  </a:cubicBezTo>
                  <a:lnTo>
                    <a:pt x="8137" y="13940"/>
                  </a:lnTo>
                  <a:cubicBezTo>
                    <a:pt x="8267" y="13964"/>
                    <a:pt x="8397" y="13976"/>
                    <a:pt x="8526" y="13976"/>
                  </a:cubicBezTo>
                  <a:cubicBezTo>
                    <a:pt x="9241" y="13976"/>
                    <a:pt x="9916" y="13619"/>
                    <a:pt x="10324" y="13036"/>
                  </a:cubicBezTo>
                  <a:lnTo>
                    <a:pt x="10324" y="13036"/>
                  </a:lnTo>
                  <a:cubicBezTo>
                    <a:pt x="10310" y="13881"/>
                    <a:pt x="10784" y="14682"/>
                    <a:pt x="11563" y="15060"/>
                  </a:cubicBezTo>
                  <a:cubicBezTo>
                    <a:pt x="11467" y="15149"/>
                    <a:pt x="11385" y="15261"/>
                    <a:pt x="11341" y="15401"/>
                  </a:cubicBezTo>
                  <a:cubicBezTo>
                    <a:pt x="11200" y="15832"/>
                    <a:pt x="11437" y="16291"/>
                    <a:pt x="11868" y="16432"/>
                  </a:cubicBezTo>
                  <a:cubicBezTo>
                    <a:pt x="11950" y="16458"/>
                    <a:pt x="12034" y="16470"/>
                    <a:pt x="12117" y="16470"/>
                  </a:cubicBezTo>
                  <a:cubicBezTo>
                    <a:pt x="12251" y="16470"/>
                    <a:pt x="12383" y="16437"/>
                    <a:pt x="12498" y="16373"/>
                  </a:cubicBezTo>
                  <a:cubicBezTo>
                    <a:pt x="12750" y="17479"/>
                    <a:pt x="13551" y="18427"/>
                    <a:pt x="14699" y="18797"/>
                  </a:cubicBezTo>
                  <a:cubicBezTo>
                    <a:pt x="15043" y="18910"/>
                    <a:pt x="15393" y="18964"/>
                    <a:pt x="15736" y="18964"/>
                  </a:cubicBezTo>
                  <a:cubicBezTo>
                    <a:pt x="17133" y="18964"/>
                    <a:pt x="18433" y="18076"/>
                    <a:pt x="18891" y="16678"/>
                  </a:cubicBezTo>
                  <a:cubicBezTo>
                    <a:pt x="18943" y="16514"/>
                    <a:pt x="18980" y="16350"/>
                    <a:pt x="19002" y="16188"/>
                  </a:cubicBezTo>
                  <a:cubicBezTo>
                    <a:pt x="19128" y="16210"/>
                    <a:pt x="19254" y="16221"/>
                    <a:pt x="19379" y="16221"/>
                  </a:cubicBezTo>
                  <a:cubicBezTo>
                    <a:pt x="20306" y="16221"/>
                    <a:pt x="21171" y="15632"/>
                    <a:pt x="21472" y="14704"/>
                  </a:cubicBezTo>
                  <a:cubicBezTo>
                    <a:pt x="21739" y="13881"/>
                    <a:pt x="21493" y="13022"/>
                    <a:pt x="20915" y="12450"/>
                  </a:cubicBezTo>
                  <a:cubicBezTo>
                    <a:pt x="21107" y="12153"/>
                    <a:pt x="21264" y="11834"/>
                    <a:pt x="21383" y="11486"/>
                  </a:cubicBezTo>
                  <a:cubicBezTo>
                    <a:pt x="21976" y="9661"/>
                    <a:pt x="21226" y="7717"/>
                    <a:pt x="19683" y="6724"/>
                  </a:cubicBezTo>
                  <a:cubicBezTo>
                    <a:pt x="19758" y="6642"/>
                    <a:pt x="19810" y="6546"/>
                    <a:pt x="19847" y="6443"/>
                  </a:cubicBezTo>
                  <a:cubicBezTo>
                    <a:pt x="19988" y="6012"/>
                    <a:pt x="19751" y="5553"/>
                    <a:pt x="19320" y="5412"/>
                  </a:cubicBezTo>
                  <a:cubicBezTo>
                    <a:pt x="19261" y="5389"/>
                    <a:pt x="19194" y="5382"/>
                    <a:pt x="19135" y="5375"/>
                  </a:cubicBezTo>
                  <a:cubicBezTo>
                    <a:pt x="19076" y="4544"/>
                    <a:pt x="18587" y="3780"/>
                    <a:pt x="17823" y="3394"/>
                  </a:cubicBezTo>
                  <a:cubicBezTo>
                    <a:pt x="17971" y="2698"/>
                    <a:pt x="17570" y="1993"/>
                    <a:pt x="16880" y="1771"/>
                  </a:cubicBezTo>
                  <a:cubicBezTo>
                    <a:pt x="16741" y="1721"/>
                    <a:pt x="16598" y="1699"/>
                    <a:pt x="16456" y="1699"/>
                  </a:cubicBezTo>
                  <a:cubicBezTo>
                    <a:pt x="16297" y="1699"/>
                    <a:pt x="16140" y="1727"/>
                    <a:pt x="15990" y="1778"/>
                  </a:cubicBezTo>
                  <a:cubicBezTo>
                    <a:pt x="15709" y="1488"/>
                    <a:pt x="15353" y="1265"/>
                    <a:pt x="14938" y="1132"/>
                  </a:cubicBezTo>
                  <a:cubicBezTo>
                    <a:pt x="14715" y="1059"/>
                    <a:pt x="14477" y="1021"/>
                    <a:pt x="14254" y="1007"/>
                  </a:cubicBezTo>
                  <a:cubicBezTo>
                    <a:pt x="14062" y="881"/>
                    <a:pt x="13854" y="776"/>
                    <a:pt x="13624" y="703"/>
                  </a:cubicBezTo>
                  <a:cubicBezTo>
                    <a:pt x="13343" y="612"/>
                    <a:pt x="13062" y="569"/>
                    <a:pt x="12785" y="569"/>
                  </a:cubicBezTo>
                  <a:cubicBezTo>
                    <a:pt x="12654" y="569"/>
                    <a:pt x="12523" y="579"/>
                    <a:pt x="12394" y="598"/>
                  </a:cubicBezTo>
                  <a:cubicBezTo>
                    <a:pt x="12224" y="361"/>
                    <a:pt x="11978" y="169"/>
                    <a:pt x="11682" y="73"/>
                  </a:cubicBezTo>
                  <a:cubicBezTo>
                    <a:pt x="11536" y="23"/>
                    <a:pt x="11387" y="0"/>
                    <a:pt x="112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3"/>
            <p:cNvSpPr/>
            <p:nvPr/>
          </p:nvSpPr>
          <p:spPr>
            <a:xfrm flipH="1">
              <a:off x="7986168" y="2809172"/>
              <a:ext cx="932222" cy="1430469"/>
            </a:xfrm>
            <a:custGeom>
              <a:avLst/>
              <a:gdLst/>
              <a:ahLst/>
              <a:cxnLst/>
              <a:rect l="l" t="t" r="r" b="b"/>
              <a:pathLst>
                <a:path w="16390" h="25150" extrusionOk="0">
                  <a:moveTo>
                    <a:pt x="6125" y="1"/>
                  </a:moveTo>
                  <a:lnTo>
                    <a:pt x="5073" y="1299"/>
                  </a:lnTo>
                  <a:cubicBezTo>
                    <a:pt x="5057" y="1320"/>
                    <a:pt x="5050" y="1350"/>
                    <a:pt x="5050" y="1380"/>
                  </a:cubicBezTo>
                  <a:lnTo>
                    <a:pt x="5057" y="1395"/>
                  </a:lnTo>
                  <a:lnTo>
                    <a:pt x="5509" y="3664"/>
                  </a:lnTo>
                  <a:lnTo>
                    <a:pt x="5474" y="3849"/>
                  </a:lnTo>
                  <a:lnTo>
                    <a:pt x="4673" y="3100"/>
                  </a:lnTo>
                  <a:lnTo>
                    <a:pt x="4642" y="3062"/>
                  </a:lnTo>
                  <a:cubicBezTo>
                    <a:pt x="4595" y="3021"/>
                    <a:pt x="4537" y="2998"/>
                    <a:pt x="4475" y="2998"/>
                  </a:cubicBezTo>
                  <a:cubicBezTo>
                    <a:pt x="4450" y="2998"/>
                    <a:pt x="4423" y="3002"/>
                    <a:pt x="4397" y="3011"/>
                  </a:cubicBezTo>
                  <a:lnTo>
                    <a:pt x="4034" y="3130"/>
                  </a:lnTo>
                  <a:lnTo>
                    <a:pt x="3418" y="1727"/>
                  </a:lnTo>
                  <a:lnTo>
                    <a:pt x="4146" y="652"/>
                  </a:lnTo>
                  <a:lnTo>
                    <a:pt x="3181" y="1638"/>
                  </a:lnTo>
                  <a:cubicBezTo>
                    <a:pt x="3160" y="1662"/>
                    <a:pt x="3144" y="1706"/>
                    <a:pt x="3160" y="1743"/>
                  </a:cubicBezTo>
                  <a:lnTo>
                    <a:pt x="3160" y="1758"/>
                  </a:lnTo>
                  <a:lnTo>
                    <a:pt x="3670" y="3507"/>
                  </a:lnTo>
                  <a:cubicBezTo>
                    <a:pt x="3697" y="3606"/>
                    <a:pt x="3785" y="3675"/>
                    <a:pt x="3887" y="3675"/>
                  </a:cubicBezTo>
                  <a:cubicBezTo>
                    <a:pt x="3901" y="3675"/>
                    <a:pt x="3916" y="3674"/>
                    <a:pt x="3930" y="3671"/>
                  </a:cubicBezTo>
                  <a:lnTo>
                    <a:pt x="3961" y="3664"/>
                  </a:lnTo>
                  <a:lnTo>
                    <a:pt x="4345" y="3589"/>
                  </a:lnTo>
                  <a:lnTo>
                    <a:pt x="5287" y="4880"/>
                  </a:lnTo>
                  <a:lnTo>
                    <a:pt x="5057" y="6163"/>
                  </a:lnTo>
                  <a:cubicBezTo>
                    <a:pt x="5029" y="6311"/>
                    <a:pt x="5087" y="6460"/>
                    <a:pt x="5214" y="6549"/>
                  </a:cubicBezTo>
                  <a:lnTo>
                    <a:pt x="5258" y="6587"/>
                  </a:lnTo>
                  <a:lnTo>
                    <a:pt x="7601" y="8262"/>
                  </a:lnTo>
                  <a:cubicBezTo>
                    <a:pt x="7460" y="8699"/>
                    <a:pt x="7305" y="9152"/>
                    <a:pt x="7156" y="9597"/>
                  </a:cubicBezTo>
                  <a:lnTo>
                    <a:pt x="5005" y="10280"/>
                  </a:lnTo>
                  <a:lnTo>
                    <a:pt x="2521" y="9212"/>
                  </a:lnTo>
                  <a:lnTo>
                    <a:pt x="1097" y="7676"/>
                  </a:lnTo>
                  <a:lnTo>
                    <a:pt x="1794" y="5636"/>
                  </a:lnTo>
                  <a:lnTo>
                    <a:pt x="2818" y="3856"/>
                  </a:lnTo>
                  <a:lnTo>
                    <a:pt x="1668" y="5348"/>
                  </a:lnTo>
                  <a:lnTo>
                    <a:pt x="333" y="4931"/>
                  </a:lnTo>
                  <a:lnTo>
                    <a:pt x="1253" y="3011"/>
                  </a:lnTo>
                  <a:lnTo>
                    <a:pt x="36" y="4947"/>
                  </a:lnTo>
                  <a:cubicBezTo>
                    <a:pt x="29" y="4954"/>
                    <a:pt x="29" y="4962"/>
                    <a:pt x="22" y="4969"/>
                  </a:cubicBezTo>
                  <a:cubicBezTo>
                    <a:pt x="0" y="5029"/>
                    <a:pt x="22" y="5102"/>
                    <a:pt x="89" y="5132"/>
                  </a:cubicBezTo>
                  <a:lnTo>
                    <a:pt x="103" y="5140"/>
                  </a:lnTo>
                  <a:lnTo>
                    <a:pt x="1438" y="5725"/>
                  </a:lnTo>
                  <a:lnTo>
                    <a:pt x="497" y="7631"/>
                  </a:lnTo>
                  <a:cubicBezTo>
                    <a:pt x="452" y="7720"/>
                    <a:pt x="459" y="7817"/>
                    <a:pt x="518" y="7898"/>
                  </a:cubicBezTo>
                  <a:lnTo>
                    <a:pt x="541" y="7929"/>
                  </a:lnTo>
                  <a:lnTo>
                    <a:pt x="1921" y="9856"/>
                  </a:lnTo>
                  <a:cubicBezTo>
                    <a:pt x="1942" y="9880"/>
                    <a:pt x="1972" y="9908"/>
                    <a:pt x="2003" y="9931"/>
                  </a:cubicBezTo>
                  <a:lnTo>
                    <a:pt x="2054" y="9960"/>
                  </a:lnTo>
                  <a:lnTo>
                    <a:pt x="4649" y="11629"/>
                  </a:lnTo>
                  <a:cubicBezTo>
                    <a:pt x="4731" y="11681"/>
                    <a:pt x="4830" y="11711"/>
                    <a:pt x="4939" y="11711"/>
                  </a:cubicBezTo>
                  <a:cubicBezTo>
                    <a:pt x="4968" y="11711"/>
                    <a:pt x="4998" y="11709"/>
                    <a:pt x="5029" y="11704"/>
                  </a:cubicBezTo>
                  <a:lnTo>
                    <a:pt x="5132" y="11688"/>
                  </a:lnTo>
                  <a:lnTo>
                    <a:pt x="6481" y="11481"/>
                  </a:lnTo>
                  <a:lnTo>
                    <a:pt x="6481" y="11481"/>
                  </a:lnTo>
                  <a:cubicBezTo>
                    <a:pt x="5851" y="13164"/>
                    <a:pt x="5272" y="14580"/>
                    <a:pt x="5020" y="14988"/>
                  </a:cubicBezTo>
                  <a:cubicBezTo>
                    <a:pt x="4352" y="16072"/>
                    <a:pt x="1980" y="22597"/>
                    <a:pt x="1980" y="22597"/>
                  </a:cubicBezTo>
                  <a:lnTo>
                    <a:pt x="1038" y="23080"/>
                  </a:lnTo>
                  <a:lnTo>
                    <a:pt x="2617" y="23318"/>
                  </a:lnTo>
                  <a:lnTo>
                    <a:pt x="1727" y="24199"/>
                  </a:lnTo>
                  <a:lnTo>
                    <a:pt x="1839" y="25098"/>
                  </a:lnTo>
                  <a:lnTo>
                    <a:pt x="2410" y="25150"/>
                  </a:lnTo>
                  <a:lnTo>
                    <a:pt x="2298" y="24304"/>
                  </a:lnTo>
                  <a:lnTo>
                    <a:pt x="2729" y="24096"/>
                  </a:lnTo>
                  <a:lnTo>
                    <a:pt x="4085" y="23955"/>
                  </a:lnTo>
                  <a:cubicBezTo>
                    <a:pt x="4397" y="24407"/>
                    <a:pt x="5436" y="24712"/>
                    <a:pt x="5436" y="24712"/>
                  </a:cubicBezTo>
                  <a:lnTo>
                    <a:pt x="5146" y="23784"/>
                  </a:lnTo>
                  <a:cubicBezTo>
                    <a:pt x="6615" y="19276"/>
                    <a:pt x="7868" y="14388"/>
                    <a:pt x="8654" y="11109"/>
                  </a:cubicBezTo>
                  <a:lnTo>
                    <a:pt x="11228" y="11711"/>
                  </a:lnTo>
                  <a:lnTo>
                    <a:pt x="11331" y="11732"/>
                  </a:lnTo>
                  <a:cubicBezTo>
                    <a:pt x="11367" y="11741"/>
                    <a:pt x="11404" y="11745"/>
                    <a:pt x="11441" y="11745"/>
                  </a:cubicBezTo>
                  <a:cubicBezTo>
                    <a:pt x="11564" y="11745"/>
                    <a:pt x="11688" y="11698"/>
                    <a:pt x="11783" y="11606"/>
                  </a:cubicBezTo>
                  <a:lnTo>
                    <a:pt x="13690" y="9760"/>
                  </a:lnTo>
                  <a:lnTo>
                    <a:pt x="15062" y="9308"/>
                  </a:lnTo>
                  <a:lnTo>
                    <a:pt x="16055" y="9604"/>
                  </a:lnTo>
                  <a:lnTo>
                    <a:pt x="16078" y="9613"/>
                  </a:lnTo>
                  <a:lnTo>
                    <a:pt x="16100" y="9613"/>
                  </a:lnTo>
                  <a:cubicBezTo>
                    <a:pt x="16104" y="9613"/>
                    <a:pt x="16109" y="9613"/>
                    <a:pt x="16114" y="9613"/>
                  </a:cubicBezTo>
                  <a:cubicBezTo>
                    <a:pt x="16182" y="9613"/>
                    <a:pt x="16234" y="9564"/>
                    <a:pt x="16242" y="9500"/>
                  </a:cubicBezTo>
                  <a:lnTo>
                    <a:pt x="16390" y="7744"/>
                  </a:lnTo>
                  <a:lnTo>
                    <a:pt x="16011" y="9278"/>
                  </a:lnTo>
                  <a:lnTo>
                    <a:pt x="15299" y="8945"/>
                  </a:lnTo>
                  <a:lnTo>
                    <a:pt x="15589" y="6512"/>
                  </a:lnTo>
                  <a:lnTo>
                    <a:pt x="14884" y="8870"/>
                  </a:lnTo>
                  <a:lnTo>
                    <a:pt x="13416" y="9086"/>
                  </a:lnTo>
                  <a:cubicBezTo>
                    <a:pt x="13385" y="9093"/>
                    <a:pt x="13350" y="9100"/>
                    <a:pt x="13320" y="9123"/>
                  </a:cubicBezTo>
                  <a:lnTo>
                    <a:pt x="13268" y="9159"/>
                  </a:lnTo>
                  <a:lnTo>
                    <a:pt x="13029" y="9315"/>
                  </a:lnTo>
                  <a:lnTo>
                    <a:pt x="11865" y="8189"/>
                  </a:lnTo>
                  <a:lnTo>
                    <a:pt x="12711" y="6943"/>
                  </a:lnTo>
                  <a:lnTo>
                    <a:pt x="12711" y="6943"/>
                  </a:lnTo>
                  <a:lnTo>
                    <a:pt x="11465" y="8084"/>
                  </a:lnTo>
                  <a:cubicBezTo>
                    <a:pt x="11406" y="8135"/>
                    <a:pt x="11392" y="8224"/>
                    <a:pt x="11436" y="8299"/>
                  </a:cubicBezTo>
                  <a:lnTo>
                    <a:pt x="11458" y="8336"/>
                  </a:lnTo>
                  <a:lnTo>
                    <a:pt x="12371" y="9767"/>
                  </a:lnTo>
                  <a:lnTo>
                    <a:pt x="11347" y="10465"/>
                  </a:lnTo>
                  <a:lnTo>
                    <a:pt x="9033" y="9486"/>
                  </a:lnTo>
                  <a:cubicBezTo>
                    <a:pt x="9256" y="8529"/>
                    <a:pt x="9411" y="7833"/>
                    <a:pt x="9486" y="7505"/>
                  </a:cubicBezTo>
                  <a:cubicBezTo>
                    <a:pt x="9797" y="6111"/>
                    <a:pt x="10760" y="4130"/>
                    <a:pt x="11228" y="3360"/>
                  </a:cubicBezTo>
                  <a:cubicBezTo>
                    <a:pt x="11687" y="2589"/>
                    <a:pt x="11540" y="971"/>
                    <a:pt x="11540" y="971"/>
                  </a:cubicBezTo>
                  <a:lnTo>
                    <a:pt x="11540" y="971"/>
                  </a:lnTo>
                  <a:cubicBezTo>
                    <a:pt x="11540" y="971"/>
                    <a:pt x="10842" y="2463"/>
                    <a:pt x="10732" y="2938"/>
                  </a:cubicBezTo>
                  <a:cubicBezTo>
                    <a:pt x="10616" y="3397"/>
                    <a:pt x="9691" y="4193"/>
                    <a:pt x="9399" y="4193"/>
                  </a:cubicBezTo>
                  <a:cubicBezTo>
                    <a:pt x="9390" y="4193"/>
                    <a:pt x="9381" y="4192"/>
                    <a:pt x="9373" y="4191"/>
                  </a:cubicBezTo>
                  <a:cubicBezTo>
                    <a:pt x="9114" y="4146"/>
                    <a:pt x="9062" y="3456"/>
                    <a:pt x="9174" y="3100"/>
                  </a:cubicBezTo>
                  <a:cubicBezTo>
                    <a:pt x="9292" y="2744"/>
                    <a:pt x="9345" y="1617"/>
                    <a:pt x="9345" y="1617"/>
                  </a:cubicBezTo>
                  <a:lnTo>
                    <a:pt x="9345" y="1617"/>
                  </a:lnTo>
                  <a:cubicBezTo>
                    <a:pt x="9345" y="1617"/>
                    <a:pt x="8677" y="2582"/>
                    <a:pt x="8661" y="4198"/>
                  </a:cubicBezTo>
                  <a:cubicBezTo>
                    <a:pt x="8654" y="4680"/>
                    <a:pt x="8387" y="5755"/>
                    <a:pt x="7987" y="7053"/>
                  </a:cubicBezTo>
                  <a:lnTo>
                    <a:pt x="5940" y="5955"/>
                  </a:lnTo>
                  <a:lnTo>
                    <a:pt x="6043" y="3694"/>
                  </a:lnTo>
                  <a:lnTo>
                    <a:pt x="6052" y="3657"/>
                  </a:lnTo>
                  <a:cubicBezTo>
                    <a:pt x="6052" y="3641"/>
                    <a:pt x="6043" y="3620"/>
                    <a:pt x="6036" y="3596"/>
                  </a:cubicBezTo>
                  <a:lnTo>
                    <a:pt x="5280" y="1380"/>
                  </a:lnTo>
                  <a:lnTo>
                    <a:pt x="6125" y="1"/>
                  </a:lnTo>
                  <a:close/>
                </a:path>
              </a:pathLst>
            </a:custGeom>
            <a:solidFill>
              <a:srgbClr val="774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5" name="Google Shape;1625;p53"/>
          <p:cNvGrpSpPr/>
          <p:nvPr/>
        </p:nvGrpSpPr>
        <p:grpSpPr>
          <a:xfrm>
            <a:off x="7620163" y="4287090"/>
            <a:ext cx="1075963" cy="283729"/>
            <a:chOff x="6699675" y="3907353"/>
            <a:chExt cx="1075963" cy="283729"/>
          </a:xfrm>
        </p:grpSpPr>
        <p:sp>
          <p:nvSpPr>
            <p:cNvPr id="1626" name="Google Shape;1626;p53"/>
            <p:cNvSpPr/>
            <p:nvPr/>
          </p:nvSpPr>
          <p:spPr>
            <a:xfrm>
              <a:off x="6699675" y="3907353"/>
              <a:ext cx="745679" cy="283729"/>
            </a:xfrm>
            <a:custGeom>
              <a:avLst/>
              <a:gdLst/>
              <a:ahLst/>
              <a:cxnLst/>
              <a:rect l="l" t="t" r="r" b="b"/>
              <a:pathLst>
                <a:path w="117107" h="44559" extrusionOk="0">
                  <a:moveTo>
                    <a:pt x="61404" y="0"/>
                  </a:moveTo>
                  <a:cubicBezTo>
                    <a:pt x="50249" y="0"/>
                    <a:pt x="41010" y="8188"/>
                    <a:pt x="39378" y="18876"/>
                  </a:cubicBezTo>
                  <a:cubicBezTo>
                    <a:pt x="39210" y="18891"/>
                    <a:pt x="39026" y="18904"/>
                    <a:pt x="38846" y="18916"/>
                  </a:cubicBezTo>
                  <a:cubicBezTo>
                    <a:pt x="31563" y="19550"/>
                    <a:pt x="25826" y="24939"/>
                    <a:pt x="24439" y="31756"/>
                  </a:cubicBezTo>
                  <a:cubicBezTo>
                    <a:pt x="22821" y="31361"/>
                    <a:pt x="21145" y="31146"/>
                    <a:pt x="19428" y="31146"/>
                  </a:cubicBezTo>
                  <a:cubicBezTo>
                    <a:pt x="18835" y="31146"/>
                    <a:pt x="18237" y="31171"/>
                    <a:pt x="17635" y="31224"/>
                  </a:cubicBezTo>
                  <a:cubicBezTo>
                    <a:pt x="9423" y="31936"/>
                    <a:pt x="2749" y="37328"/>
                    <a:pt x="0" y="44546"/>
                  </a:cubicBezTo>
                  <a:lnTo>
                    <a:pt x="61289" y="44546"/>
                  </a:lnTo>
                  <a:cubicBezTo>
                    <a:pt x="61326" y="44546"/>
                    <a:pt x="61366" y="44558"/>
                    <a:pt x="61404" y="44558"/>
                  </a:cubicBezTo>
                  <a:cubicBezTo>
                    <a:pt x="61444" y="44558"/>
                    <a:pt x="61481" y="44546"/>
                    <a:pt x="61522" y="44546"/>
                  </a:cubicBezTo>
                  <a:lnTo>
                    <a:pt x="116445" y="44546"/>
                  </a:lnTo>
                  <a:cubicBezTo>
                    <a:pt x="116874" y="42602"/>
                    <a:pt x="117107" y="40565"/>
                    <a:pt x="117107" y="38482"/>
                  </a:cubicBezTo>
                  <a:cubicBezTo>
                    <a:pt x="117107" y="23089"/>
                    <a:pt x="104628" y="10623"/>
                    <a:pt x="89248" y="10623"/>
                  </a:cubicBezTo>
                  <a:cubicBezTo>
                    <a:pt x="86412" y="10623"/>
                    <a:pt x="83678" y="11052"/>
                    <a:pt x="81085" y="11842"/>
                  </a:cubicBezTo>
                  <a:cubicBezTo>
                    <a:pt x="77341" y="4792"/>
                    <a:pt x="69930" y="0"/>
                    <a:pt x="61404" y="0"/>
                  </a:cubicBezTo>
                  <a:close/>
                </a:path>
              </a:pathLst>
            </a:custGeom>
            <a:solidFill>
              <a:srgbClr val="BD3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3"/>
            <p:cNvSpPr/>
            <p:nvPr/>
          </p:nvSpPr>
          <p:spPr>
            <a:xfrm>
              <a:off x="7233821" y="3984889"/>
              <a:ext cx="541817" cy="206192"/>
            </a:xfrm>
            <a:custGeom>
              <a:avLst/>
              <a:gdLst/>
              <a:ahLst/>
              <a:cxnLst/>
              <a:rect l="l" t="t" r="r" b="b"/>
              <a:pathLst>
                <a:path w="85091" h="32382" extrusionOk="0">
                  <a:moveTo>
                    <a:pt x="44612" y="0"/>
                  </a:moveTo>
                  <a:cubicBezTo>
                    <a:pt x="36514" y="0"/>
                    <a:pt x="29803" y="5949"/>
                    <a:pt x="28609" y="13723"/>
                  </a:cubicBezTo>
                  <a:cubicBezTo>
                    <a:pt x="28482" y="13723"/>
                    <a:pt x="28351" y="13736"/>
                    <a:pt x="28221" y="13748"/>
                  </a:cubicBezTo>
                  <a:cubicBezTo>
                    <a:pt x="22934" y="14215"/>
                    <a:pt x="18764" y="18127"/>
                    <a:pt x="17753" y="23077"/>
                  </a:cubicBezTo>
                  <a:cubicBezTo>
                    <a:pt x="16574" y="22787"/>
                    <a:pt x="15352" y="22634"/>
                    <a:pt x="14104" y="22634"/>
                  </a:cubicBezTo>
                  <a:cubicBezTo>
                    <a:pt x="13677" y="22634"/>
                    <a:pt x="13248" y="22652"/>
                    <a:pt x="12815" y="22688"/>
                  </a:cubicBezTo>
                  <a:cubicBezTo>
                    <a:pt x="6842" y="23208"/>
                    <a:pt x="1997" y="27132"/>
                    <a:pt x="0" y="32381"/>
                  </a:cubicBezTo>
                  <a:lnTo>
                    <a:pt x="84611" y="32381"/>
                  </a:lnTo>
                  <a:cubicBezTo>
                    <a:pt x="84922" y="30954"/>
                    <a:pt x="85090" y="29477"/>
                    <a:pt x="85090" y="27962"/>
                  </a:cubicBezTo>
                  <a:cubicBezTo>
                    <a:pt x="85090" y="16780"/>
                    <a:pt x="76032" y="7725"/>
                    <a:pt x="64852" y="7725"/>
                  </a:cubicBezTo>
                  <a:cubicBezTo>
                    <a:pt x="62791" y="7725"/>
                    <a:pt x="60794" y="8036"/>
                    <a:pt x="58928" y="8605"/>
                  </a:cubicBezTo>
                  <a:lnTo>
                    <a:pt x="58916" y="8605"/>
                  </a:lnTo>
                  <a:cubicBezTo>
                    <a:pt x="56195" y="3486"/>
                    <a:pt x="50818" y="0"/>
                    <a:pt x="44612" y="0"/>
                  </a:cubicBezTo>
                  <a:close/>
                </a:path>
              </a:pathLst>
            </a:custGeom>
            <a:solidFill>
              <a:srgbClr val="943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8" name="Google Shape;1628;p53"/>
          <p:cNvGrpSpPr/>
          <p:nvPr/>
        </p:nvGrpSpPr>
        <p:grpSpPr>
          <a:xfrm>
            <a:off x="3592988" y="4380547"/>
            <a:ext cx="585674" cy="190288"/>
            <a:chOff x="8043500" y="4376785"/>
            <a:chExt cx="585674" cy="190288"/>
          </a:xfrm>
        </p:grpSpPr>
        <p:sp>
          <p:nvSpPr>
            <p:cNvPr id="1629" name="Google Shape;1629;p53"/>
            <p:cNvSpPr/>
            <p:nvPr/>
          </p:nvSpPr>
          <p:spPr>
            <a:xfrm>
              <a:off x="8043500" y="4376785"/>
              <a:ext cx="380516" cy="190283"/>
            </a:xfrm>
            <a:custGeom>
              <a:avLst/>
              <a:gdLst/>
              <a:ahLst/>
              <a:cxnLst/>
              <a:rect l="l" t="t" r="r" b="b"/>
              <a:pathLst>
                <a:path w="15418" h="7710" extrusionOk="0">
                  <a:moveTo>
                    <a:pt x="7709" y="1"/>
                  </a:moveTo>
                  <a:cubicBezTo>
                    <a:pt x="3446" y="1"/>
                    <a:pt x="0" y="3449"/>
                    <a:pt x="0" y="7709"/>
                  </a:cubicBezTo>
                  <a:lnTo>
                    <a:pt x="15418" y="7709"/>
                  </a:lnTo>
                  <a:cubicBezTo>
                    <a:pt x="15418" y="3449"/>
                    <a:pt x="11972" y="1"/>
                    <a:pt x="77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3"/>
            <p:cNvSpPr/>
            <p:nvPr/>
          </p:nvSpPr>
          <p:spPr>
            <a:xfrm>
              <a:off x="8341050" y="4422973"/>
              <a:ext cx="288124" cy="144100"/>
            </a:xfrm>
            <a:custGeom>
              <a:avLst/>
              <a:gdLst/>
              <a:ahLst/>
              <a:cxnLst/>
              <a:rect l="l" t="t" r="r" b="b"/>
              <a:pathLst>
                <a:path w="15418" h="7710" extrusionOk="0">
                  <a:moveTo>
                    <a:pt x="7709" y="1"/>
                  </a:moveTo>
                  <a:cubicBezTo>
                    <a:pt x="3446" y="1"/>
                    <a:pt x="0" y="3449"/>
                    <a:pt x="0" y="7709"/>
                  </a:cubicBezTo>
                  <a:lnTo>
                    <a:pt x="15418" y="7709"/>
                  </a:lnTo>
                  <a:cubicBezTo>
                    <a:pt x="15418" y="3449"/>
                    <a:pt x="11972" y="1"/>
                    <a:pt x="77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E9125142-36FE-E137-1A04-8499EE4EA3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1958554"/>
              </p:ext>
            </p:extLst>
          </p:nvPr>
        </p:nvGraphicFramePr>
        <p:xfrm>
          <a:off x="548394" y="736497"/>
          <a:ext cx="8047212" cy="3096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8934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0" name="Google Shape;3150;p81"/>
          <p:cNvSpPr txBox="1">
            <a:spLocks noGrp="1"/>
          </p:cNvSpPr>
          <p:nvPr>
            <p:ph type="title"/>
          </p:nvPr>
        </p:nvSpPr>
        <p:spPr>
          <a:xfrm>
            <a:off x="720000" y="249828"/>
            <a:ext cx="7704000" cy="6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Bibliografía</a:t>
            </a:r>
            <a:endParaRPr dirty="0"/>
          </a:p>
        </p:txBody>
      </p:sp>
      <p:sp>
        <p:nvSpPr>
          <p:cNvPr id="3151" name="Google Shape;3151;p81"/>
          <p:cNvSpPr txBox="1">
            <a:spLocks noGrp="1"/>
          </p:cNvSpPr>
          <p:nvPr>
            <p:ph type="subTitle" idx="1"/>
          </p:nvPr>
        </p:nvSpPr>
        <p:spPr>
          <a:xfrm>
            <a:off x="500677" y="1004494"/>
            <a:ext cx="8142646" cy="32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dirty="0">
                <a:uFill>
                  <a:noFill/>
                </a:uFill>
              </a:rPr>
              <a:t>BBC News Mundo. (2017). </a:t>
            </a:r>
            <a:r>
              <a:rPr lang="es-MX" i="1" dirty="0">
                <a:uFill>
                  <a:noFill/>
                </a:uFill>
              </a:rPr>
              <a:t>¿Están relacionados los dos grandes terremotos registrados en septiembre en México?</a:t>
            </a:r>
            <a:r>
              <a:rPr lang="es-MX" dirty="0">
                <a:uFill>
                  <a:noFill/>
                </a:uFill>
              </a:rPr>
              <a:t> https://www.bbc.com/mundo/noticias-41338116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dirty="0">
                <a:uFill>
                  <a:noFill/>
                </a:uFill>
              </a:rPr>
              <a:t>Fuentes Pacheco, M. I. (2016). </a:t>
            </a:r>
            <a:r>
              <a:rPr lang="es-MX" i="1" dirty="0">
                <a:uFill>
                  <a:noFill/>
                </a:uFill>
              </a:rPr>
              <a:t>Causas del sismo de 1985 en la Ciudad de México. </a:t>
            </a:r>
            <a:r>
              <a:rPr lang="es-MX" dirty="0">
                <a:uFill>
                  <a:noFill/>
                </a:uFill>
              </a:rPr>
              <a:t>https://invdes.com.mx/infografias/causas-del-sismo-de-1985-en-la-ciudad-de-mexico/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dirty="0">
                <a:uFill>
                  <a:noFill/>
                </a:uFill>
              </a:rPr>
              <a:t>Guerrero, R. (2017). </a:t>
            </a:r>
            <a:r>
              <a:rPr lang="es-MX" i="1" dirty="0">
                <a:uFill>
                  <a:noFill/>
                </a:uFill>
              </a:rPr>
              <a:t>Cómo hizo México para reducir el 80% de las muertes por desastres. </a:t>
            </a:r>
            <a:r>
              <a:rPr lang="es-MX" dirty="0">
                <a:uFill>
                  <a:noFill/>
                </a:uFill>
              </a:rPr>
              <a:t>https://blogs.iadb.org/sostenibilidad/es/como-hizo-mexico-para-reducir-el-80-de-las-muertes-por-desastres/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dirty="0" err="1">
                <a:uFill>
                  <a:noFill/>
                </a:uFill>
              </a:rPr>
              <a:t>Nájar</a:t>
            </a:r>
            <a:r>
              <a:rPr lang="es-MX" dirty="0">
                <a:uFill>
                  <a:noFill/>
                </a:uFill>
              </a:rPr>
              <a:t>, A. (2015). </a:t>
            </a:r>
            <a:r>
              <a:rPr lang="es-MX" i="1" dirty="0">
                <a:uFill>
                  <a:noFill/>
                </a:uFill>
              </a:rPr>
              <a:t>Terremoto de 1985: el devastador sismo que cambió para siempre el rostro de Ciudad de México.</a:t>
            </a:r>
            <a:r>
              <a:rPr lang="es-MX" dirty="0">
                <a:uFill>
                  <a:noFill/>
                </a:uFill>
              </a:rPr>
              <a:t> https://www.bbc.com/mundo/noticias/2015/09/150917_mexico_sismo_antes_despues_fotos_an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dirty="0">
                <a:uFill>
                  <a:noFill/>
                </a:uFill>
              </a:rPr>
              <a:t>Pérez S, I. (2015). </a:t>
            </a:r>
            <a:r>
              <a:rPr lang="es-MX" i="1" dirty="0">
                <a:uFill>
                  <a:noFill/>
                </a:uFill>
              </a:rPr>
              <a:t>Tertulias de prevención, a 30 años del sismo de 1985. </a:t>
            </a:r>
            <a:r>
              <a:rPr lang="es-MX" dirty="0">
                <a:uFill>
                  <a:noFill/>
                </a:uFill>
              </a:rPr>
              <a:t>https://ciencia.unam.mx/leer/443/Tertulias_de_prevencion_a_30_anos_del_sismo_de_1985</a:t>
            </a:r>
          </a:p>
        </p:txBody>
      </p:sp>
      <p:grpSp>
        <p:nvGrpSpPr>
          <p:cNvPr id="3153" name="Google Shape;3153;p81"/>
          <p:cNvGrpSpPr/>
          <p:nvPr/>
        </p:nvGrpSpPr>
        <p:grpSpPr>
          <a:xfrm>
            <a:off x="6727038" y="4287090"/>
            <a:ext cx="1075963" cy="283729"/>
            <a:chOff x="6699675" y="3907353"/>
            <a:chExt cx="1075963" cy="283729"/>
          </a:xfrm>
        </p:grpSpPr>
        <p:sp>
          <p:nvSpPr>
            <p:cNvPr id="3154" name="Google Shape;3154;p81"/>
            <p:cNvSpPr/>
            <p:nvPr/>
          </p:nvSpPr>
          <p:spPr>
            <a:xfrm>
              <a:off x="6699675" y="3907353"/>
              <a:ext cx="745679" cy="283729"/>
            </a:xfrm>
            <a:custGeom>
              <a:avLst/>
              <a:gdLst/>
              <a:ahLst/>
              <a:cxnLst/>
              <a:rect l="l" t="t" r="r" b="b"/>
              <a:pathLst>
                <a:path w="117107" h="44559" extrusionOk="0">
                  <a:moveTo>
                    <a:pt x="61404" y="0"/>
                  </a:moveTo>
                  <a:cubicBezTo>
                    <a:pt x="50249" y="0"/>
                    <a:pt x="41010" y="8188"/>
                    <a:pt x="39378" y="18876"/>
                  </a:cubicBezTo>
                  <a:cubicBezTo>
                    <a:pt x="39210" y="18891"/>
                    <a:pt x="39026" y="18904"/>
                    <a:pt x="38846" y="18916"/>
                  </a:cubicBezTo>
                  <a:cubicBezTo>
                    <a:pt x="31563" y="19550"/>
                    <a:pt x="25826" y="24939"/>
                    <a:pt x="24439" y="31756"/>
                  </a:cubicBezTo>
                  <a:cubicBezTo>
                    <a:pt x="22821" y="31361"/>
                    <a:pt x="21145" y="31146"/>
                    <a:pt x="19428" y="31146"/>
                  </a:cubicBezTo>
                  <a:cubicBezTo>
                    <a:pt x="18835" y="31146"/>
                    <a:pt x="18237" y="31171"/>
                    <a:pt x="17635" y="31224"/>
                  </a:cubicBezTo>
                  <a:cubicBezTo>
                    <a:pt x="9423" y="31936"/>
                    <a:pt x="2749" y="37328"/>
                    <a:pt x="0" y="44546"/>
                  </a:cubicBezTo>
                  <a:lnTo>
                    <a:pt x="61289" y="44546"/>
                  </a:lnTo>
                  <a:cubicBezTo>
                    <a:pt x="61326" y="44546"/>
                    <a:pt x="61366" y="44558"/>
                    <a:pt x="61404" y="44558"/>
                  </a:cubicBezTo>
                  <a:cubicBezTo>
                    <a:pt x="61444" y="44558"/>
                    <a:pt x="61481" y="44546"/>
                    <a:pt x="61522" y="44546"/>
                  </a:cubicBezTo>
                  <a:lnTo>
                    <a:pt x="116445" y="44546"/>
                  </a:lnTo>
                  <a:cubicBezTo>
                    <a:pt x="116874" y="42602"/>
                    <a:pt x="117107" y="40565"/>
                    <a:pt x="117107" y="38482"/>
                  </a:cubicBezTo>
                  <a:cubicBezTo>
                    <a:pt x="117107" y="23089"/>
                    <a:pt x="104628" y="10623"/>
                    <a:pt x="89248" y="10623"/>
                  </a:cubicBezTo>
                  <a:cubicBezTo>
                    <a:pt x="86412" y="10623"/>
                    <a:pt x="83678" y="11052"/>
                    <a:pt x="81085" y="11842"/>
                  </a:cubicBezTo>
                  <a:cubicBezTo>
                    <a:pt x="77341" y="4792"/>
                    <a:pt x="69930" y="0"/>
                    <a:pt x="61404" y="0"/>
                  </a:cubicBezTo>
                  <a:close/>
                </a:path>
              </a:pathLst>
            </a:custGeom>
            <a:solidFill>
              <a:srgbClr val="BD3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81"/>
            <p:cNvSpPr/>
            <p:nvPr/>
          </p:nvSpPr>
          <p:spPr>
            <a:xfrm>
              <a:off x="7233821" y="3984889"/>
              <a:ext cx="541817" cy="206192"/>
            </a:xfrm>
            <a:custGeom>
              <a:avLst/>
              <a:gdLst/>
              <a:ahLst/>
              <a:cxnLst/>
              <a:rect l="l" t="t" r="r" b="b"/>
              <a:pathLst>
                <a:path w="85091" h="32382" extrusionOk="0">
                  <a:moveTo>
                    <a:pt x="44612" y="0"/>
                  </a:moveTo>
                  <a:cubicBezTo>
                    <a:pt x="36514" y="0"/>
                    <a:pt x="29803" y="5949"/>
                    <a:pt x="28609" y="13723"/>
                  </a:cubicBezTo>
                  <a:cubicBezTo>
                    <a:pt x="28482" y="13723"/>
                    <a:pt x="28351" y="13736"/>
                    <a:pt x="28221" y="13748"/>
                  </a:cubicBezTo>
                  <a:cubicBezTo>
                    <a:pt x="22934" y="14215"/>
                    <a:pt x="18764" y="18127"/>
                    <a:pt x="17753" y="23077"/>
                  </a:cubicBezTo>
                  <a:cubicBezTo>
                    <a:pt x="16574" y="22787"/>
                    <a:pt x="15352" y="22634"/>
                    <a:pt x="14104" y="22634"/>
                  </a:cubicBezTo>
                  <a:cubicBezTo>
                    <a:pt x="13677" y="22634"/>
                    <a:pt x="13248" y="22652"/>
                    <a:pt x="12815" y="22688"/>
                  </a:cubicBezTo>
                  <a:cubicBezTo>
                    <a:pt x="6842" y="23208"/>
                    <a:pt x="1997" y="27132"/>
                    <a:pt x="0" y="32381"/>
                  </a:cubicBezTo>
                  <a:lnTo>
                    <a:pt x="84611" y="32381"/>
                  </a:lnTo>
                  <a:cubicBezTo>
                    <a:pt x="84922" y="30954"/>
                    <a:pt x="85090" y="29477"/>
                    <a:pt x="85090" y="27962"/>
                  </a:cubicBezTo>
                  <a:cubicBezTo>
                    <a:pt x="85090" y="16780"/>
                    <a:pt x="76032" y="7725"/>
                    <a:pt x="64852" y="7725"/>
                  </a:cubicBezTo>
                  <a:cubicBezTo>
                    <a:pt x="62791" y="7725"/>
                    <a:pt x="60794" y="8036"/>
                    <a:pt x="58928" y="8605"/>
                  </a:cubicBezTo>
                  <a:lnTo>
                    <a:pt x="58916" y="8605"/>
                  </a:lnTo>
                  <a:cubicBezTo>
                    <a:pt x="56195" y="3486"/>
                    <a:pt x="50818" y="0"/>
                    <a:pt x="44612" y="0"/>
                  </a:cubicBezTo>
                  <a:close/>
                </a:path>
              </a:pathLst>
            </a:custGeom>
            <a:solidFill>
              <a:srgbClr val="943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Earthquake Recommendations for Elementary by Slidesgo">
  <a:themeElements>
    <a:clrScheme name="Simple Light">
      <a:dk1>
        <a:srgbClr val="4C1B3E"/>
      </a:dk1>
      <a:lt1>
        <a:srgbClr val="96A1F6"/>
      </a:lt1>
      <a:dk2>
        <a:srgbClr val="FFD5B1"/>
      </a:dk2>
      <a:lt2>
        <a:srgbClr val="FF8B59"/>
      </a:lt2>
      <a:accent1>
        <a:srgbClr val="F37C65"/>
      </a:accent1>
      <a:accent2>
        <a:srgbClr val="943764"/>
      </a:accent2>
      <a:accent3>
        <a:srgbClr val="BD3E51"/>
      </a:accent3>
      <a:accent4>
        <a:srgbClr val="77453E"/>
      </a:accent4>
      <a:accent5>
        <a:srgbClr val="FFFFFF"/>
      </a:accent5>
      <a:accent6>
        <a:srgbClr val="FFFFFF"/>
      </a:accent6>
      <a:hlink>
        <a:srgbClr val="4C1B3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363</Words>
  <Application>Microsoft Office PowerPoint</Application>
  <PresentationFormat>Presentación en pantalla (16:9)</PresentationFormat>
  <Paragraphs>32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Saira Condensed ExtraBold</vt:lpstr>
      <vt:lpstr>Lexend</vt:lpstr>
      <vt:lpstr>Arial</vt:lpstr>
      <vt:lpstr>Bebas Neue</vt:lpstr>
      <vt:lpstr>Saira Condensed SemiBold</vt:lpstr>
      <vt:lpstr>Earthquake Recommendations for Elementary by Slidesgo</vt:lpstr>
      <vt:lpstr>A3. Causas de fondo Emi Hernández Valdés</vt:lpstr>
      <vt:lpstr>Sismo en Ciudad de México (1985)</vt:lpstr>
      <vt:lpstr>Mapa y ubicación</vt:lpstr>
      <vt:lpstr>Presentación de PowerPoint</vt:lpstr>
      <vt:lpstr>Presentación de PowerPoint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A3. Causas de fondo Emi Hernández Valdés</dc:title>
  <cp:lastModifiedBy>EMILIANO HERNANDEZ VALDES</cp:lastModifiedBy>
  <cp:revision>4</cp:revision>
  <dcterms:modified xsi:type="dcterms:W3CDTF">2023-08-16T06:21:29Z</dcterms:modified>
</cp:coreProperties>
</file>