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450" y="0"/>
            <a:ext cx="32919300" cy="1876537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22120" y="2302827"/>
            <a:ext cx="30674100" cy="5472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22120" y="8015190"/>
            <a:ext cx="15273300" cy="3150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122300" y="3546347"/>
            <a:ext cx="19205700" cy="53106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122120" y="9051413"/>
            <a:ext cx="19205700" cy="40218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Char char="●"/>
              <a:defRPr>
                <a:solidFill>
                  <a:schemeClr val="accent2"/>
                </a:solidFill>
              </a:defRPr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●"/>
              <a:defRPr>
                <a:solidFill>
                  <a:schemeClr val="accent2"/>
                </a:solidFill>
              </a:defRPr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●"/>
              <a:defRPr>
                <a:solidFill>
                  <a:schemeClr val="accent2"/>
                </a:solidFill>
              </a:defRPr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223"/>
            <a:ext cx="32919300" cy="1876537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32919300" cy="1876537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122120" y="2302827"/>
            <a:ext cx="30674100" cy="5472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5530400" cy="219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88267"/>
            <a:ext cx="15529050" cy="18770813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450" y="0"/>
            <a:ext cx="15540840" cy="18754707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122210" y="2137280"/>
            <a:ext cx="13343400" cy="107046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6720830" y="2137280"/>
            <a:ext cx="14999100" cy="174873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32918400" cy="544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122210" y="2137280"/>
            <a:ext cx="30674100" cy="2661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122120" y="6424320"/>
            <a:ext cx="14399700" cy="13125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17396640" y="6424320"/>
            <a:ext cx="14399700" cy="13125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32918400" cy="544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122210" y="2137280"/>
            <a:ext cx="30674100" cy="2661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3551900" cy="219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1122210" y="2137280"/>
            <a:ext cx="11259000" cy="78042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122120" y="10200107"/>
            <a:ext cx="11259000" cy="98049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Char char="●"/>
              <a:defRPr>
                <a:solidFill>
                  <a:schemeClr val="accent2"/>
                </a:solidFill>
              </a:defRPr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●"/>
              <a:defRPr>
                <a:solidFill>
                  <a:schemeClr val="accent2"/>
                </a:solidFill>
              </a:defRPr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●"/>
              <a:defRPr>
                <a:solidFill>
                  <a:schemeClr val="accent2"/>
                </a:solidFill>
              </a:defRPr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122030" y="3407360"/>
            <a:ext cx="22492200" cy="151308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6459200" cy="219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1120680" y="2137280"/>
            <a:ext cx="13335900" cy="8745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097280" y="11207360"/>
            <a:ext cx="13335900" cy="3954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7564490" y="2137280"/>
            <a:ext cx="14234400" cy="17542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8641067"/>
            <a:ext cx="32918400" cy="330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122120" y="19291307"/>
            <a:ext cx="28725900" cy="19647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oboto"/>
              <a:buChar char="●"/>
              <a:defRPr sz="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95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○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95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■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95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●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95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○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95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■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95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●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95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○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95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■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15247225" y="12446100"/>
            <a:ext cx="17607000" cy="94995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5577813" y="12878875"/>
            <a:ext cx="9873300" cy="84198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3"/>
          <p:cNvCxnSpPr>
            <a:stCxn id="67" idx="6"/>
            <a:endCxn id="68" idx="1"/>
          </p:cNvCxnSpPr>
          <p:nvPr/>
        </p:nvCxnSpPr>
        <p:spPr>
          <a:xfrm>
            <a:off x="14578925" y="17384100"/>
            <a:ext cx="3621000" cy="141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9" name="Google Shape;69;p13"/>
          <p:cNvCxnSpPr>
            <a:stCxn id="67" idx="6"/>
            <a:endCxn id="70" idx="0"/>
          </p:cNvCxnSpPr>
          <p:nvPr/>
        </p:nvCxnSpPr>
        <p:spPr>
          <a:xfrm flipH="1" rot="10800000">
            <a:off x="14578925" y="13533600"/>
            <a:ext cx="6124200" cy="3850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7" name="Google Shape;67;p13"/>
          <p:cNvSpPr/>
          <p:nvPr/>
        </p:nvSpPr>
        <p:spPr>
          <a:xfrm>
            <a:off x="6550925" y="15813150"/>
            <a:ext cx="8028000" cy="3141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Roboto"/>
                <a:ea typeface="Roboto"/>
                <a:cs typeface="Roboto"/>
                <a:sym typeface="Roboto"/>
              </a:rPr>
              <a:t>Database: MongoDB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Roboto"/>
                <a:ea typeface="Roboto"/>
                <a:cs typeface="Roboto"/>
                <a:sym typeface="Roboto"/>
              </a:rPr>
              <a:t>Stores user information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7162875" y="18369900"/>
            <a:ext cx="7080600" cy="2926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Express Server: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Handles DB queries and connecting frontend to backend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62875" y="13533450"/>
            <a:ext cx="7080600" cy="2926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Socket.io: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Handles sending chess moves between players in real time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8904231" y="16583708"/>
            <a:ext cx="3597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Node Backend</a:t>
            </a:r>
            <a:endParaRPr sz="4600"/>
          </a:p>
        </p:txBody>
      </p:sp>
      <p:cxnSp>
        <p:nvCxnSpPr>
          <p:cNvPr id="72" name="Google Shape;72;p13"/>
          <p:cNvCxnSpPr>
            <a:stCxn id="65" idx="6"/>
            <a:endCxn id="73" idx="2"/>
          </p:cNvCxnSpPr>
          <p:nvPr/>
        </p:nvCxnSpPr>
        <p:spPr>
          <a:xfrm>
            <a:off x="25451113" y="17088775"/>
            <a:ext cx="1933800" cy="230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27384919" y="13989443"/>
            <a:ext cx="5316900" cy="18237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React frontend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Client 1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7384935" y="18825906"/>
            <a:ext cx="5316900" cy="18237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React frontend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Client N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7384917" y="16407664"/>
            <a:ext cx="5316900" cy="18237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React frontend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Client 2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3"/>
          <p:cNvCxnSpPr>
            <a:stCxn id="65" idx="6"/>
            <a:endCxn id="74" idx="2"/>
          </p:cNvCxnSpPr>
          <p:nvPr/>
        </p:nvCxnSpPr>
        <p:spPr>
          <a:xfrm flipH="1" rot="10800000">
            <a:off x="25451113" y="14901175"/>
            <a:ext cx="1933800" cy="2187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65" idx="6"/>
            <a:endCxn id="75" idx="2"/>
          </p:cNvCxnSpPr>
          <p:nvPr/>
        </p:nvCxnSpPr>
        <p:spPr>
          <a:xfrm>
            <a:off x="25451113" y="17088775"/>
            <a:ext cx="1933800" cy="264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 txBox="1"/>
          <p:nvPr/>
        </p:nvSpPr>
        <p:spPr>
          <a:xfrm>
            <a:off x="791625" y="747625"/>
            <a:ext cx="708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Chess Game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007325" y="2401050"/>
            <a:ext cx="6649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Kevin Jusino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Hilary Lumeh 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Benjamin McFalls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Devin Parentice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Emilia Quintana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5367002" y="2112306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307825" y="8186850"/>
            <a:ext cx="15081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This project allows users to play chess and chat in real time with one another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The user’s match history is saved, and users can view their stats and past games</a:t>
            </a:r>
            <a:endParaRPr sz="5000"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72054">
            <a:off x="-645650" y="13553850"/>
            <a:ext cx="4876801" cy="48768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23526425" y="10870500"/>
            <a:ext cx="9175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System with CI/CD Pipeline via Jenkins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38125" y="34166"/>
            <a:ext cx="10440321" cy="102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78450" y="0"/>
            <a:ext cx="4739950" cy="10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57725" y="152400"/>
            <a:ext cx="8028000" cy="76450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82125" y="6768825"/>
            <a:ext cx="917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Roboto"/>
                <a:ea typeface="Roboto"/>
                <a:cs typeface="Roboto"/>
                <a:sym typeface="Roboto"/>
              </a:rPr>
              <a:t>https://github.com/bam1098/JuLuMcPaQu-468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