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62"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55286" autoAdjust="0"/>
  </p:normalViewPr>
  <p:slideViewPr>
    <p:cSldViewPr snapToGrid="0">
      <p:cViewPr varScale="1">
        <p:scale>
          <a:sx n="57" d="100"/>
          <a:sy n="57" d="100"/>
        </p:scale>
        <p:origin x="1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7F52D-AA7D-44C2-8ECB-B9F460BD526C}" type="datetimeFigureOut">
              <a:rPr lang="en-NZ" smtClean="0"/>
              <a:t>6/06/17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1C65D-2CB1-4B68-AB50-B0F83801005A}" type="slidenum">
              <a:rPr lang="en-NZ" smtClean="0"/>
              <a:t>‹#›</a:t>
            </a:fld>
            <a:endParaRPr lang="en-NZ"/>
          </a:p>
        </p:txBody>
      </p:sp>
    </p:spTree>
    <p:extLst>
      <p:ext uri="{BB962C8B-B14F-4D97-AF65-F5344CB8AC3E}">
        <p14:creationId xmlns:p14="http://schemas.microsoft.com/office/powerpoint/2010/main" val="11827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Databases allow us to collect and store data that is structured in a way that allows us to retrieve information efficiently. Databases are fundamental to software development and it is important that you know how to work with databases in your career. We will be creating a database</a:t>
            </a:r>
            <a:r>
              <a:rPr lang="en-NZ" sz="1200" b="0" i="0" kern="1200" baseline="0" dirty="0" smtClean="0">
                <a:solidFill>
                  <a:schemeClr val="tx1"/>
                </a:solidFill>
                <a:effectLst/>
                <a:latin typeface="+mn-lt"/>
                <a:ea typeface="+mn-ea"/>
                <a:cs typeface="+mn-cs"/>
              </a:rPr>
              <a:t> using easy tables in our training today.</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2</a:t>
            </a:fld>
            <a:endParaRPr lang="en-NZ"/>
          </a:p>
        </p:txBody>
      </p:sp>
    </p:spTree>
    <p:extLst>
      <p:ext uri="{BB962C8B-B14F-4D97-AF65-F5344CB8AC3E}">
        <p14:creationId xmlns:p14="http://schemas.microsoft.com/office/powerpoint/2010/main" val="226023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Tables</a:t>
            </a:r>
            <a:r>
              <a:rPr lang="en-NZ" baseline="0" dirty="0" smtClean="0"/>
              <a:t> </a:t>
            </a:r>
            <a:r>
              <a:rPr lang="en-NZ" baseline="0" dirty="0" smtClean="0">
                <a:sym typeface="Wingdings" panose="05000000000000000000" pitchFamily="2" charset="2"/>
              </a:rPr>
              <a:t> Contain attributes i.e. specific information about a instance/row of data from that table</a:t>
            </a:r>
          </a:p>
          <a:p>
            <a:r>
              <a:rPr lang="en-NZ" baseline="0" dirty="0" smtClean="0">
                <a:sym typeface="Wingdings" panose="05000000000000000000" pitchFamily="2" charset="2"/>
              </a:rPr>
              <a:t>Primary key  Unique identifier. Numerical value is ideal.</a:t>
            </a:r>
          </a:p>
          <a:p>
            <a:r>
              <a:rPr lang="en-NZ" baseline="0" dirty="0" smtClean="0">
                <a:sym typeface="Wingdings" panose="05000000000000000000" pitchFamily="2" charset="2"/>
              </a:rPr>
              <a:t>Foreign key  Primary key from another table </a:t>
            </a:r>
          </a:p>
          <a:p>
            <a:endParaRPr lang="en-NZ" baseline="0" dirty="0" smtClean="0">
              <a:sym typeface="Wingdings" panose="05000000000000000000" pitchFamily="2" charset="2"/>
            </a:endParaRPr>
          </a:p>
          <a:p>
            <a:r>
              <a:rPr lang="en-NZ" baseline="0" dirty="0" smtClean="0">
                <a:sym typeface="Wingdings" panose="05000000000000000000" pitchFamily="2" charset="2"/>
              </a:rPr>
              <a:t>Room and building example – To identify a room you need to know the building number. This would be a FK, and also </a:t>
            </a:r>
            <a:r>
              <a:rPr lang="en-NZ" baseline="0" smtClean="0">
                <a:sym typeface="Wingdings" panose="05000000000000000000" pitchFamily="2" charset="2"/>
              </a:rPr>
              <a:t>a PK</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3</a:t>
            </a:fld>
            <a:endParaRPr lang="en-NZ"/>
          </a:p>
        </p:txBody>
      </p:sp>
    </p:spTree>
    <p:extLst>
      <p:ext uri="{BB962C8B-B14F-4D97-AF65-F5344CB8AC3E}">
        <p14:creationId xmlns:p14="http://schemas.microsoft.com/office/powerpoint/2010/main" val="8780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800" kern="1200" dirty="0" smtClean="0">
                <a:solidFill>
                  <a:schemeClr val="tx1"/>
                </a:solidFill>
                <a:latin typeface="+mn-lt"/>
                <a:ea typeface="+mn-ea"/>
                <a:cs typeface="+mn-cs"/>
              </a:rPr>
              <a:t>Alter the database.</a:t>
            </a:r>
          </a:p>
          <a:p>
            <a:r>
              <a:rPr lang="en-NZ" sz="800" kern="1200" dirty="0" smtClean="0">
                <a:solidFill>
                  <a:schemeClr val="tx1"/>
                </a:solidFill>
                <a:latin typeface="+mn-lt"/>
                <a:ea typeface="+mn-ea"/>
                <a:cs typeface="+mn-cs"/>
              </a:rPr>
              <a:t>Create </a:t>
            </a:r>
            <a:r>
              <a:rPr lang="en-NZ" sz="800" kern="1200" dirty="0" smtClean="0">
                <a:solidFill>
                  <a:schemeClr val="tx1"/>
                </a:solidFill>
                <a:latin typeface="+mn-lt"/>
                <a:ea typeface="+mn-ea"/>
                <a:cs typeface="+mn-cs"/>
                <a:sym typeface="Wingdings" panose="05000000000000000000" pitchFamily="2" charset="2"/>
              </a:rPr>
              <a:t> Insert</a:t>
            </a:r>
            <a:endParaRPr lang="en-NZ" sz="800" kern="1200" dirty="0" smtClean="0">
              <a:solidFill>
                <a:schemeClr val="tx1"/>
              </a:solidFill>
              <a:latin typeface="+mn-lt"/>
              <a:ea typeface="+mn-ea"/>
              <a:cs typeface="+mn-cs"/>
            </a:endParaRPr>
          </a:p>
          <a:p>
            <a:r>
              <a:rPr lang="en-NZ" sz="800" kern="1200" dirty="0" smtClean="0">
                <a:solidFill>
                  <a:schemeClr val="tx1"/>
                </a:solidFill>
                <a:latin typeface="+mn-lt"/>
                <a:ea typeface="+mn-ea"/>
                <a:cs typeface="+mn-cs"/>
              </a:rPr>
              <a:t>Retrieve </a:t>
            </a:r>
            <a:r>
              <a:rPr lang="en-NZ" sz="800" kern="1200" dirty="0" smtClean="0">
                <a:solidFill>
                  <a:schemeClr val="tx1"/>
                </a:solidFill>
                <a:latin typeface="+mn-lt"/>
                <a:ea typeface="+mn-ea"/>
                <a:cs typeface="+mn-cs"/>
                <a:sym typeface="Wingdings" panose="05000000000000000000" pitchFamily="2" charset="2"/>
              </a:rPr>
              <a:t> Select</a:t>
            </a:r>
            <a:endParaRPr lang="en-NZ" sz="800" kern="1200" dirty="0" smtClean="0">
              <a:solidFill>
                <a:schemeClr val="tx1"/>
              </a:solidFill>
              <a:latin typeface="+mn-lt"/>
              <a:ea typeface="+mn-ea"/>
              <a:cs typeface="+mn-cs"/>
            </a:endParaRPr>
          </a:p>
          <a:p>
            <a:r>
              <a:rPr lang="en-NZ" sz="800" kern="1200" dirty="0" smtClean="0">
                <a:solidFill>
                  <a:schemeClr val="tx1"/>
                </a:solidFill>
                <a:latin typeface="+mn-lt"/>
                <a:ea typeface="+mn-ea"/>
                <a:cs typeface="+mn-cs"/>
              </a:rPr>
              <a:t>Update  </a:t>
            </a:r>
            <a:r>
              <a:rPr lang="en-NZ" sz="800" kern="1200" dirty="0" smtClean="0">
                <a:solidFill>
                  <a:schemeClr val="tx1"/>
                </a:solidFill>
                <a:latin typeface="+mn-lt"/>
                <a:ea typeface="+mn-ea"/>
                <a:cs typeface="+mn-cs"/>
                <a:sym typeface="Wingdings" panose="05000000000000000000" pitchFamily="2" charset="2"/>
              </a:rPr>
              <a:t> Retrieve then modify</a:t>
            </a:r>
            <a:endParaRPr lang="en-NZ" sz="800" kern="1200" dirty="0" smtClean="0">
              <a:solidFill>
                <a:schemeClr val="tx1"/>
              </a:solidFill>
              <a:latin typeface="+mn-lt"/>
              <a:ea typeface="+mn-ea"/>
              <a:cs typeface="+mn-cs"/>
            </a:endParaRPr>
          </a:p>
          <a:p>
            <a:r>
              <a:rPr lang="en-NZ" dirty="0" smtClean="0"/>
              <a:t>Delete</a:t>
            </a:r>
            <a:r>
              <a:rPr lang="en-NZ" baseline="0" dirty="0" smtClean="0"/>
              <a:t> </a:t>
            </a:r>
            <a:r>
              <a:rPr lang="en-NZ" baseline="0" dirty="0" smtClean="0">
                <a:sym typeface="Wingdings" panose="05000000000000000000" pitchFamily="2" charset="2"/>
              </a:rPr>
              <a:t> Removes row </a:t>
            </a:r>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4</a:t>
            </a:fld>
            <a:endParaRPr lang="en-NZ"/>
          </a:p>
        </p:txBody>
      </p:sp>
    </p:spTree>
    <p:extLst>
      <p:ext uri="{BB962C8B-B14F-4D97-AF65-F5344CB8AC3E}">
        <p14:creationId xmlns:p14="http://schemas.microsoft.com/office/powerpoint/2010/main" val="45990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Font typeface="Arial" panose="020B0604020202020204" pitchFamily="34" charset="0"/>
              <a:buNone/>
            </a:pPr>
            <a:r>
              <a:rPr lang="en-NZ" sz="1200" b="0" i="0" u="none" strike="noStrike" kern="1200" dirty="0" smtClean="0">
                <a:solidFill>
                  <a:schemeClr val="tx1"/>
                </a:solidFill>
                <a:effectLst/>
                <a:latin typeface="+mn-lt"/>
                <a:ea typeface="+mn-ea"/>
                <a:cs typeface="+mn-cs"/>
              </a:rPr>
              <a:t>Made by HTTP clients to servers. These interact</a:t>
            </a:r>
            <a:r>
              <a:rPr lang="en-NZ" sz="1200" b="0" i="0" u="none" strike="noStrike" kern="1200" baseline="0" dirty="0" smtClean="0">
                <a:solidFill>
                  <a:schemeClr val="tx1"/>
                </a:solidFill>
                <a:effectLst/>
                <a:latin typeface="+mn-lt"/>
                <a:ea typeface="+mn-ea"/>
                <a:cs typeface="+mn-cs"/>
              </a:rPr>
              <a:t> with the database.</a:t>
            </a: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GET - Used to obtain each resource a client requires. Server sends response header and response body (the entity, usually an HTML document). Most widely used request method.</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HEAD - Similar to GET except we will not get any response body. Allows client to query a specific resource without actually retrieving the resource. Useful for verifying link status (dead or live), and can check if the resource has been updated since last retrieval.</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NZ" sz="1200" b="0" i="0" u="none" strike="noStrike" kern="1200" dirty="0" smtClean="0">
                <a:solidFill>
                  <a:schemeClr val="tx1"/>
                </a:solidFill>
                <a:effectLst/>
                <a:latin typeface="+mn-lt"/>
                <a:ea typeface="+mn-ea"/>
                <a:cs typeface="+mn-cs"/>
              </a:rPr>
              <a:t>Request method POST - submit date to an application running on the server. Can be submitted using get, but better to submit data using POST in some instances. </a:t>
            </a:r>
            <a:r>
              <a:rPr lang="en-NZ" sz="1200" b="0" i="0" u="none" strike="noStrike" kern="1200" dirty="0" err="1" smtClean="0">
                <a:solidFill>
                  <a:schemeClr val="tx1"/>
                </a:solidFill>
                <a:effectLst/>
                <a:latin typeface="+mn-lt"/>
                <a:ea typeface="+mn-ea"/>
                <a:cs typeface="+mn-cs"/>
              </a:rPr>
              <a:t>Eg</a:t>
            </a:r>
            <a:r>
              <a:rPr lang="en-NZ" sz="1200" b="0" i="0" u="none" strike="noStrike" kern="1200" dirty="0" smtClean="0">
                <a:solidFill>
                  <a:schemeClr val="tx1"/>
                </a:solidFill>
                <a:effectLst/>
                <a:latin typeface="+mn-lt"/>
                <a:ea typeface="+mn-ea"/>
                <a:cs typeface="+mn-cs"/>
              </a:rPr>
              <a:t> in HTML forms.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PUT - tells server to place data in request body at specified URL. Not usually allowed due to security concerns.</a:t>
            </a:r>
          </a:p>
          <a:p>
            <a:pPr marL="0" indent="0" rtl="0" fontAlgn="base">
              <a:buFont typeface="Arial" panose="020B0604020202020204" pitchFamily="34" charset="0"/>
              <a:buNone/>
            </a:pPr>
            <a:endParaRPr lang="en-NZ" sz="1200" b="0" i="0" u="none" strike="noStrike" kern="1200" dirty="0" smtClean="0">
              <a:solidFill>
                <a:schemeClr val="tx1"/>
              </a:solidFill>
              <a:effectLst/>
              <a:latin typeface="+mn-lt"/>
              <a:ea typeface="+mn-ea"/>
              <a:cs typeface="+mn-cs"/>
            </a:endParaRPr>
          </a:p>
          <a:p>
            <a:pPr marL="171450" indent="-171450" rtl="0" fontAlgn="base">
              <a:buFont typeface="Arial" panose="020B0604020202020204" pitchFamily="34" charset="0"/>
              <a:buChar char="•"/>
            </a:pPr>
            <a:r>
              <a:rPr lang="en-NZ" sz="1200" b="0" i="0" u="none" strike="noStrike" kern="1200" dirty="0" smtClean="0">
                <a:solidFill>
                  <a:schemeClr val="tx1"/>
                </a:solidFill>
                <a:effectLst/>
                <a:latin typeface="+mn-lt"/>
                <a:ea typeface="+mn-ea"/>
                <a:cs typeface="+mn-cs"/>
              </a:rPr>
              <a:t>Request method DELETE - tells server to delete resource specified in URL. Not usually allowed due to security concerns.’</a:t>
            </a:r>
          </a:p>
          <a:p>
            <a:endParaRPr lang="en-NZ" dirty="0"/>
          </a:p>
        </p:txBody>
      </p:sp>
      <p:sp>
        <p:nvSpPr>
          <p:cNvPr id="4" name="Slide Number Placeholder 3"/>
          <p:cNvSpPr>
            <a:spLocks noGrp="1"/>
          </p:cNvSpPr>
          <p:nvPr>
            <p:ph type="sldNum" sz="quarter" idx="10"/>
          </p:nvPr>
        </p:nvSpPr>
        <p:spPr/>
        <p:txBody>
          <a:bodyPr/>
          <a:lstStyle/>
          <a:p>
            <a:fld id="{9921C65D-2CB1-4B68-AB50-B0F83801005A}" type="slidenum">
              <a:rPr lang="en-NZ" smtClean="0"/>
              <a:t>5</a:t>
            </a:fld>
            <a:endParaRPr lang="en-NZ"/>
          </a:p>
        </p:txBody>
      </p:sp>
    </p:spTree>
    <p:extLst>
      <p:ext uri="{BB962C8B-B14F-4D97-AF65-F5344CB8AC3E}">
        <p14:creationId xmlns:p14="http://schemas.microsoft.com/office/powerpoint/2010/main" val="121005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6/06/17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297465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6/06/17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85614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6/06/17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85400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17231-9806-4D7D-9ED2-220C7487DA14}" type="datetimeFigureOut">
              <a:rPr lang="en-NZ" smtClean="0"/>
              <a:t>6/06/17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425833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17231-9806-4D7D-9ED2-220C7487DA14}" type="datetimeFigureOut">
              <a:rPr lang="en-NZ" smtClean="0"/>
              <a:t>6/06/17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3433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217231-9806-4D7D-9ED2-220C7487DA14}" type="datetimeFigureOut">
              <a:rPr lang="en-NZ" smtClean="0"/>
              <a:t>6/06/17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33748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217231-9806-4D7D-9ED2-220C7487DA14}" type="datetimeFigureOut">
              <a:rPr lang="en-NZ" smtClean="0"/>
              <a:t>6/06/17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89111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217231-9806-4D7D-9ED2-220C7487DA14}" type="datetimeFigureOut">
              <a:rPr lang="en-NZ" smtClean="0"/>
              <a:t>6/06/17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99594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7231-9806-4D7D-9ED2-220C7487DA14}" type="datetimeFigureOut">
              <a:rPr lang="en-NZ" smtClean="0"/>
              <a:t>6/06/17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310281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7231-9806-4D7D-9ED2-220C7487DA14}" type="datetimeFigureOut">
              <a:rPr lang="en-NZ" smtClean="0"/>
              <a:t>6/06/17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97337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17231-9806-4D7D-9ED2-220C7487DA14}" type="datetimeFigureOut">
              <a:rPr lang="en-NZ" smtClean="0"/>
              <a:t>6/06/17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DC61CB-FA38-478F-9A29-068201B5A6E4}" type="slidenum">
              <a:rPr lang="en-NZ" smtClean="0"/>
              <a:t>‹#›</a:t>
            </a:fld>
            <a:endParaRPr lang="en-NZ"/>
          </a:p>
        </p:txBody>
      </p:sp>
    </p:spTree>
    <p:extLst>
      <p:ext uri="{BB962C8B-B14F-4D97-AF65-F5344CB8AC3E}">
        <p14:creationId xmlns:p14="http://schemas.microsoft.com/office/powerpoint/2010/main" val="1711743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17231-9806-4D7D-9ED2-220C7487DA14}" type="datetimeFigureOut">
              <a:rPr lang="en-NZ" smtClean="0"/>
              <a:t>6/06/17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C61CB-FA38-478F-9A29-068201B5A6E4}" type="slidenum">
              <a:rPr lang="en-NZ" smtClean="0"/>
              <a:t>‹#›</a:t>
            </a:fld>
            <a:endParaRPr lang="en-NZ"/>
          </a:p>
        </p:txBody>
      </p:sp>
    </p:spTree>
    <p:extLst>
      <p:ext uri="{BB962C8B-B14F-4D97-AF65-F5344CB8AC3E}">
        <p14:creationId xmlns:p14="http://schemas.microsoft.com/office/powerpoint/2010/main" val="496185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097" y="2549295"/>
            <a:ext cx="11149813" cy="110799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8000" dirty="0" smtClean="0">
                <a:effectLst>
                  <a:outerShdw blurRad="38100" dist="38100" dir="2700000" algn="tl">
                    <a:srgbClr val="000000">
                      <a:alpha val="43137"/>
                    </a:srgbClr>
                  </a:outerShdw>
                </a:effectLst>
              </a:rPr>
              <a:t>Intro to Databases</a:t>
            </a:r>
            <a:endParaRPr lang="en-NZ" sz="800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pic>
        <p:nvPicPr>
          <p:cNvPr id="1026" name="Picture 2" descr="http://www.iconsdb.com/icons/preview/black/database-5-xxl.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9018222" y="212693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68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Why use databases?</a:t>
            </a:r>
            <a:endParaRPr lang="en-NZ" dirty="0"/>
          </a:p>
        </p:txBody>
      </p:sp>
      <p:sp>
        <p:nvSpPr>
          <p:cNvPr id="3" name="Content Placeholder 2"/>
          <p:cNvSpPr>
            <a:spLocks noGrp="1"/>
          </p:cNvSpPr>
          <p:nvPr>
            <p:ph idx="1"/>
          </p:nvPr>
        </p:nvSpPr>
        <p:spPr/>
        <p:txBody>
          <a:bodyPr/>
          <a:lstStyle/>
          <a:p>
            <a:r>
              <a:rPr lang="en-NZ" dirty="0" smtClean="0">
                <a:latin typeface="+mj-lt"/>
              </a:rPr>
              <a:t>Allow us to collect and store data</a:t>
            </a:r>
          </a:p>
          <a:p>
            <a:r>
              <a:rPr lang="en-NZ" dirty="0" smtClean="0">
                <a:latin typeface="+mj-lt"/>
              </a:rPr>
              <a:t>Retrieve information efficiently using queries</a:t>
            </a:r>
          </a:p>
          <a:p>
            <a:endParaRPr lang="en-NZ" dirty="0">
              <a:latin typeface="+mj-lt"/>
            </a:endParaRPr>
          </a:p>
        </p:txBody>
      </p:sp>
    </p:spTree>
    <p:extLst>
      <p:ext uri="{BB962C8B-B14F-4D97-AF65-F5344CB8AC3E}">
        <p14:creationId xmlns:p14="http://schemas.microsoft.com/office/powerpoint/2010/main" val="108759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A database consists of…</a:t>
            </a:r>
            <a:endParaRPr lang="en-NZ" dirty="0"/>
          </a:p>
        </p:txBody>
      </p:sp>
      <p:sp>
        <p:nvSpPr>
          <p:cNvPr id="3" name="Content Placeholder 2"/>
          <p:cNvSpPr>
            <a:spLocks noGrp="1"/>
          </p:cNvSpPr>
          <p:nvPr>
            <p:ph idx="1"/>
          </p:nvPr>
        </p:nvSpPr>
        <p:spPr/>
        <p:txBody>
          <a:bodyPr/>
          <a:lstStyle/>
          <a:p>
            <a:r>
              <a:rPr lang="en-NZ" dirty="0" smtClean="0">
                <a:latin typeface="+mj-lt"/>
              </a:rPr>
              <a:t>Tables</a:t>
            </a:r>
          </a:p>
          <a:p>
            <a:r>
              <a:rPr lang="en-NZ" dirty="0" smtClean="0">
                <a:latin typeface="+mj-lt"/>
              </a:rPr>
              <a:t>Keys – Primary and Foreign</a:t>
            </a:r>
          </a:p>
          <a:p>
            <a:r>
              <a:rPr lang="en-NZ" dirty="0" smtClean="0">
                <a:latin typeface="+mj-lt"/>
              </a:rPr>
              <a:t>Relationships</a:t>
            </a:r>
          </a:p>
          <a:p>
            <a:endParaRPr lang="en-NZ" dirty="0">
              <a:latin typeface="+mj-lt"/>
            </a:endParaRPr>
          </a:p>
        </p:txBody>
      </p:sp>
    </p:spTree>
    <p:extLst>
      <p:ext uri="{BB962C8B-B14F-4D97-AF65-F5344CB8AC3E}">
        <p14:creationId xmlns:p14="http://schemas.microsoft.com/office/powerpoint/2010/main" val="2303857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Basic SQL Commands</a:t>
            </a:r>
            <a:endParaRPr lang="en-NZ" dirty="0"/>
          </a:p>
        </p:txBody>
      </p:sp>
      <p:sp>
        <p:nvSpPr>
          <p:cNvPr id="3" name="Content Placeholder 2"/>
          <p:cNvSpPr>
            <a:spLocks noGrp="1"/>
          </p:cNvSpPr>
          <p:nvPr>
            <p:ph idx="1"/>
          </p:nvPr>
        </p:nvSpPr>
        <p:spPr/>
        <p:txBody>
          <a:bodyPr/>
          <a:lstStyle/>
          <a:p>
            <a:pPr marL="0" indent="0">
              <a:buNone/>
            </a:pPr>
            <a:r>
              <a:rPr lang="en-NZ" dirty="0" smtClean="0">
                <a:latin typeface="+mj-lt"/>
              </a:rPr>
              <a:t>CRUD</a:t>
            </a:r>
          </a:p>
          <a:p>
            <a:r>
              <a:rPr lang="en-NZ" dirty="0" smtClean="0">
                <a:latin typeface="+mj-lt"/>
              </a:rPr>
              <a:t>Create</a:t>
            </a:r>
          </a:p>
          <a:p>
            <a:r>
              <a:rPr lang="en-NZ" dirty="0" smtClean="0">
                <a:latin typeface="+mj-lt"/>
              </a:rPr>
              <a:t>Retrieve </a:t>
            </a:r>
          </a:p>
          <a:p>
            <a:r>
              <a:rPr lang="en-NZ" dirty="0" smtClean="0">
                <a:latin typeface="+mj-lt"/>
              </a:rPr>
              <a:t>Update  </a:t>
            </a:r>
          </a:p>
          <a:p>
            <a:r>
              <a:rPr lang="en-NZ" dirty="0" smtClean="0">
                <a:latin typeface="+mj-lt"/>
              </a:rPr>
              <a:t>Delete</a:t>
            </a:r>
          </a:p>
          <a:p>
            <a:pPr marL="0" indent="0">
              <a:buNone/>
            </a:pPr>
            <a:endParaRPr lang="en-NZ" dirty="0">
              <a:latin typeface="+mj-lt"/>
            </a:endParaRPr>
          </a:p>
        </p:txBody>
      </p:sp>
    </p:spTree>
    <p:extLst>
      <p:ext uri="{BB962C8B-B14F-4D97-AF65-F5344CB8AC3E}">
        <p14:creationId xmlns:p14="http://schemas.microsoft.com/office/powerpoint/2010/main" val="2668606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243" y="6197575"/>
            <a:ext cx="1910746" cy="408900"/>
          </a:xfrm>
          <a:prstGeom prst="rect">
            <a:avLst/>
          </a:prstGeom>
        </p:spPr>
      </p:pic>
      <p:sp>
        <p:nvSpPr>
          <p:cNvPr id="2" name="Title 1"/>
          <p:cNvSpPr>
            <a:spLocks noGrp="1"/>
          </p:cNvSpPr>
          <p:nvPr>
            <p:ph type="title"/>
          </p:nvPr>
        </p:nvSpPr>
        <p:spPr/>
        <p:txBody>
          <a:bodyPr/>
          <a:lstStyle/>
          <a:p>
            <a:r>
              <a:rPr lang="en-NZ" dirty="0" smtClean="0"/>
              <a:t>HTTP Requests</a:t>
            </a:r>
            <a:endParaRPr lang="en-NZ" dirty="0"/>
          </a:p>
        </p:txBody>
      </p:sp>
      <p:sp>
        <p:nvSpPr>
          <p:cNvPr id="3" name="Content Placeholder 2"/>
          <p:cNvSpPr>
            <a:spLocks noGrp="1"/>
          </p:cNvSpPr>
          <p:nvPr>
            <p:ph idx="1"/>
          </p:nvPr>
        </p:nvSpPr>
        <p:spPr/>
        <p:txBody>
          <a:bodyPr/>
          <a:lstStyle/>
          <a:p>
            <a:r>
              <a:rPr lang="en-NZ" dirty="0" smtClean="0">
                <a:latin typeface="+mj-lt"/>
              </a:rPr>
              <a:t>Get </a:t>
            </a:r>
          </a:p>
          <a:p>
            <a:r>
              <a:rPr lang="en-NZ" dirty="0" smtClean="0">
                <a:latin typeface="+mj-lt"/>
              </a:rPr>
              <a:t>Head</a:t>
            </a:r>
          </a:p>
          <a:p>
            <a:r>
              <a:rPr lang="en-NZ" dirty="0" smtClean="0">
                <a:latin typeface="+mj-lt"/>
              </a:rPr>
              <a:t>Post</a:t>
            </a:r>
          </a:p>
          <a:p>
            <a:r>
              <a:rPr lang="en-NZ" dirty="0" smtClean="0">
                <a:latin typeface="+mj-lt"/>
              </a:rPr>
              <a:t>Put</a:t>
            </a:r>
          </a:p>
          <a:p>
            <a:r>
              <a:rPr lang="en-NZ" dirty="0" smtClean="0">
                <a:latin typeface="+mj-lt"/>
              </a:rPr>
              <a:t>Delete</a:t>
            </a:r>
          </a:p>
        </p:txBody>
      </p:sp>
    </p:spTree>
    <p:extLst>
      <p:ext uri="{BB962C8B-B14F-4D97-AF65-F5344CB8AC3E}">
        <p14:creationId xmlns:p14="http://schemas.microsoft.com/office/powerpoint/2010/main" val="2594497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370</Words>
  <Application>Microsoft Macintosh PowerPoint</Application>
  <PresentationFormat>Widescreen</PresentationFormat>
  <Paragraphs>45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Why use databases?</vt:lpstr>
      <vt:lpstr>A database consists of…</vt:lpstr>
      <vt:lpstr>Basic SQL Commands</vt:lpstr>
      <vt:lpstr>HTTP Requests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Shivanka Kathiravel</dc:creator>
  <cp:lastModifiedBy>Dipesh Trikam</cp:lastModifiedBy>
  <cp:revision>27</cp:revision>
  <dcterms:created xsi:type="dcterms:W3CDTF">2016-06-24T08:38:05Z</dcterms:created>
  <dcterms:modified xsi:type="dcterms:W3CDTF">2017-06-06T00:50:50Z</dcterms:modified>
</cp:coreProperties>
</file>