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75" r:id="rId4"/>
    <p:sldId id="276" r:id="rId5"/>
    <p:sldId id="270" r:id="rId6"/>
    <p:sldId id="258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E147"/>
    <a:srgbClr val="77DD77"/>
    <a:srgbClr val="FFB6C1"/>
    <a:srgbClr val="D35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63583" autoAdjust="0"/>
  </p:normalViewPr>
  <p:slideViewPr>
    <p:cSldViewPr snapToGrid="0" snapToObjects="1">
      <p:cViewPr>
        <p:scale>
          <a:sx n="60" d="100"/>
          <a:sy n="60" d="100"/>
        </p:scale>
        <p:origin x="27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5AE4-73ED-4100-8D80-4DD09A6E6F15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577BA2-DDCC-4DDE-A377-EC20622ACC7D}">
      <dgm:prSet phldrT="[Text]" custT="1"/>
      <dgm:spPr/>
      <dgm:t>
        <a:bodyPr/>
        <a:lstStyle/>
        <a:p>
          <a:r>
            <a:rPr lang="en-US" sz="3600" b="0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What</a:t>
          </a:r>
          <a:endParaRPr lang="en-US" sz="2400" b="0" i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F847253-777F-43F2-A5C6-2B2B08B75EF9}" type="parTrans" cxnId="{E2763971-ACA0-4DA9-A7B6-15D8C87A47A8}">
      <dgm:prSet/>
      <dgm:spPr/>
      <dgm:t>
        <a:bodyPr/>
        <a:lstStyle/>
        <a:p>
          <a:endParaRPr lang="en-US"/>
        </a:p>
      </dgm:t>
    </dgm:pt>
    <dgm:pt modelId="{E1C70E23-9A4D-4D6F-ADAC-818F0E046780}" type="sibTrans" cxnId="{E2763971-ACA0-4DA9-A7B6-15D8C87A47A8}">
      <dgm:prSet/>
      <dgm:spPr/>
      <dgm:t>
        <a:bodyPr/>
        <a:lstStyle/>
        <a:p>
          <a:endParaRPr lang="en-US"/>
        </a:p>
      </dgm:t>
    </dgm:pt>
    <dgm:pt modelId="{BF01C12D-318D-40C0-BBF4-353AAA19A481}">
      <dgm:prSet phldrT="[Text]"/>
      <dgm:spPr/>
      <dgm:t>
        <a:bodyPr/>
        <a:lstStyle/>
        <a:p>
          <a:r>
            <a:rPr lang="en-US" dirty="0"/>
            <a:t>Structure for code</a:t>
          </a:r>
        </a:p>
      </dgm:t>
    </dgm:pt>
    <dgm:pt modelId="{4BED2806-4AF1-4F67-9E1F-E7B1E2F099B8}" type="parTrans" cxnId="{7C7E4E1D-617A-41C1-BF7D-FB3A3D9E4585}">
      <dgm:prSet/>
      <dgm:spPr/>
      <dgm:t>
        <a:bodyPr/>
        <a:lstStyle/>
        <a:p>
          <a:endParaRPr lang="en-US"/>
        </a:p>
      </dgm:t>
    </dgm:pt>
    <dgm:pt modelId="{33EA3CF3-9165-4D59-8464-54A01A182941}" type="sibTrans" cxnId="{7C7E4E1D-617A-41C1-BF7D-FB3A3D9E4585}">
      <dgm:prSet/>
      <dgm:spPr/>
      <dgm:t>
        <a:bodyPr/>
        <a:lstStyle/>
        <a:p>
          <a:endParaRPr lang="en-US"/>
        </a:p>
      </dgm:t>
    </dgm:pt>
    <dgm:pt modelId="{FCCE9CBB-C0F2-43B5-A5D5-E740F0E161E6}">
      <dgm:prSet phldrT="[Text]"/>
      <dgm:spPr/>
      <dgm:t>
        <a:bodyPr/>
        <a:lstStyle/>
        <a:p>
          <a:r>
            <a:rPr lang="en-US" dirty="0"/>
            <a:t>Why</a:t>
          </a:r>
        </a:p>
      </dgm:t>
    </dgm:pt>
    <dgm:pt modelId="{AEFDA85D-924B-4744-A436-6C426A0A273E}" type="parTrans" cxnId="{FB98E175-86D6-4534-B769-BF14CA3AA648}">
      <dgm:prSet/>
      <dgm:spPr/>
      <dgm:t>
        <a:bodyPr/>
        <a:lstStyle/>
        <a:p>
          <a:endParaRPr lang="en-US"/>
        </a:p>
      </dgm:t>
    </dgm:pt>
    <dgm:pt modelId="{4B13C3E8-D4C7-4DCB-B947-44E7AEADADCF}" type="sibTrans" cxnId="{FB98E175-86D6-4534-B769-BF14CA3AA648}">
      <dgm:prSet/>
      <dgm:spPr/>
      <dgm:t>
        <a:bodyPr/>
        <a:lstStyle/>
        <a:p>
          <a:endParaRPr lang="en-US"/>
        </a:p>
      </dgm:t>
    </dgm:pt>
    <dgm:pt modelId="{491CA9EB-EA3B-4661-8C04-9FCD25D90122}">
      <dgm:prSet phldrT="[Text]"/>
      <dgm:spPr/>
      <dgm:t>
        <a:bodyPr/>
        <a:lstStyle/>
        <a:p>
          <a:r>
            <a:rPr lang="en-US" dirty="0"/>
            <a:t>Maintainable and reusable</a:t>
          </a:r>
        </a:p>
      </dgm:t>
    </dgm:pt>
    <dgm:pt modelId="{38DA36DB-8298-41F0-AFBE-7E707BB33CB1}" type="parTrans" cxnId="{7D376B74-81E8-4A5D-9B51-2F8EB2255FF0}">
      <dgm:prSet/>
      <dgm:spPr/>
      <dgm:t>
        <a:bodyPr/>
        <a:lstStyle/>
        <a:p>
          <a:endParaRPr lang="en-US"/>
        </a:p>
      </dgm:t>
    </dgm:pt>
    <dgm:pt modelId="{7EEB5F9E-DFE6-47EF-AC27-89809F508855}" type="sibTrans" cxnId="{7D376B74-81E8-4A5D-9B51-2F8EB2255FF0}">
      <dgm:prSet/>
      <dgm:spPr/>
      <dgm:t>
        <a:bodyPr/>
        <a:lstStyle/>
        <a:p>
          <a:endParaRPr lang="en-US"/>
        </a:p>
      </dgm:t>
    </dgm:pt>
    <dgm:pt modelId="{15993B91-5639-4026-9DE5-4D61C67BB463}">
      <dgm:prSet phldrT="[Text]"/>
      <dgm:spPr/>
      <dgm:t>
        <a:bodyPr/>
        <a:lstStyle/>
        <a:p>
          <a:r>
            <a:rPr lang="en-US"/>
            <a:t>When</a:t>
          </a:r>
          <a:endParaRPr lang="en-US" dirty="0"/>
        </a:p>
      </dgm:t>
    </dgm:pt>
    <dgm:pt modelId="{CD502DA0-8206-4B3C-AA86-69166FF77D56}" type="parTrans" cxnId="{CDAEB42D-0560-4420-BBE9-E19F857A0F32}">
      <dgm:prSet/>
      <dgm:spPr/>
      <dgm:t>
        <a:bodyPr/>
        <a:lstStyle/>
        <a:p>
          <a:endParaRPr lang="en-US"/>
        </a:p>
      </dgm:t>
    </dgm:pt>
    <dgm:pt modelId="{8A858533-7002-44ED-B4A7-2B04229DBE0D}" type="sibTrans" cxnId="{CDAEB42D-0560-4420-BBE9-E19F857A0F32}">
      <dgm:prSet/>
      <dgm:spPr/>
      <dgm:t>
        <a:bodyPr/>
        <a:lstStyle/>
        <a:p>
          <a:endParaRPr lang="en-US"/>
        </a:p>
      </dgm:t>
    </dgm:pt>
    <dgm:pt modelId="{D9CAF3BB-63A6-4C42-98CE-8B9928882634}">
      <dgm:prSet phldrT="[Text]"/>
      <dgm:spPr/>
      <dgm:t>
        <a:bodyPr/>
        <a:lstStyle/>
        <a:p>
          <a:r>
            <a:rPr lang="en-US" dirty="0"/>
            <a:t>Heavyweight programs</a:t>
          </a:r>
        </a:p>
      </dgm:t>
    </dgm:pt>
    <dgm:pt modelId="{329ED6E5-B57F-4458-B0BB-928758D02A2D}" type="parTrans" cxnId="{53A62C00-5349-4FA2-911D-866F7BD5A819}">
      <dgm:prSet/>
      <dgm:spPr/>
      <dgm:t>
        <a:bodyPr/>
        <a:lstStyle/>
        <a:p>
          <a:endParaRPr lang="en-US"/>
        </a:p>
      </dgm:t>
    </dgm:pt>
    <dgm:pt modelId="{69237D53-582E-477B-8A1E-87301CED28D3}" type="sibTrans" cxnId="{53A62C00-5349-4FA2-911D-866F7BD5A819}">
      <dgm:prSet/>
      <dgm:spPr/>
      <dgm:t>
        <a:bodyPr/>
        <a:lstStyle/>
        <a:p>
          <a:endParaRPr lang="en-US"/>
        </a:p>
      </dgm:t>
    </dgm:pt>
    <dgm:pt modelId="{4767F1A3-9E8C-433C-94DD-3F14AB54E288}" type="pres">
      <dgm:prSet presAssocID="{B12D5AE4-73ED-4100-8D80-4DD09A6E6F1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C7EAFB2A-7986-4F5B-81C4-9FA9DCB3BC6B}" type="pres">
      <dgm:prSet presAssocID="{B7577BA2-DDCC-4DDE-A377-EC20622ACC7D}" presName="composite" presStyleCnt="0"/>
      <dgm:spPr/>
    </dgm:pt>
    <dgm:pt modelId="{90B535A6-8C62-42B7-9930-909DA6FADB24}" type="pres">
      <dgm:prSet presAssocID="{B7577BA2-DDCC-4DDE-A377-EC20622ACC7D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F7C13E-DFF9-4CD2-B444-E586CFC4E6AE}" type="pres">
      <dgm:prSet presAssocID="{B7577BA2-DDCC-4DDE-A377-EC20622ACC7D}" presName="Parent" presStyleLbl="alignNode1" presStyleIdx="0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8E915D0-C752-4857-9FDC-CD9162AD9995}" type="pres">
      <dgm:prSet presAssocID="{B7577BA2-DDCC-4DDE-A377-EC20622ACC7D}" presName="Accent" presStyleLbl="parChTrans1D1" presStyleIdx="0" presStyleCnt="3"/>
      <dgm:spPr/>
    </dgm:pt>
    <dgm:pt modelId="{EE4191E7-282B-4984-8AAA-8865BB7A339C}" type="pres">
      <dgm:prSet presAssocID="{E1C70E23-9A4D-4D6F-ADAC-818F0E046780}" presName="sibTrans" presStyleCnt="0"/>
      <dgm:spPr/>
    </dgm:pt>
    <dgm:pt modelId="{84846219-A9A8-41BB-B80D-1889CC985719}" type="pres">
      <dgm:prSet presAssocID="{15993B91-5639-4026-9DE5-4D61C67BB463}" presName="composite" presStyleCnt="0"/>
      <dgm:spPr/>
    </dgm:pt>
    <dgm:pt modelId="{C77E586F-41B6-4E74-8B25-E5240B958D7C}" type="pres">
      <dgm:prSet presAssocID="{15993B91-5639-4026-9DE5-4D61C67BB463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501D4B6-3F5A-4275-B191-92D9AFE2ED47}" type="pres">
      <dgm:prSet presAssocID="{15993B91-5639-4026-9DE5-4D61C67BB463}" presName="Parent" presStyleLbl="alignNode1" presStyleIdx="1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C333EED-98BE-49BF-8B90-9E9D78CBA54C}" type="pres">
      <dgm:prSet presAssocID="{15993B91-5639-4026-9DE5-4D61C67BB463}" presName="Accent" presStyleLbl="parChTrans1D1" presStyleIdx="1" presStyleCnt="3"/>
      <dgm:spPr/>
    </dgm:pt>
    <dgm:pt modelId="{A5A85DC4-8AE5-44D5-A9A8-B176CA30CF90}" type="pres">
      <dgm:prSet presAssocID="{8A858533-7002-44ED-B4A7-2B04229DBE0D}" presName="sibTrans" presStyleCnt="0"/>
      <dgm:spPr/>
    </dgm:pt>
    <dgm:pt modelId="{4B0593CE-E02D-42C3-AC3B-26512777FA7B}" type="pres">
      <dgm:prSet presAssocID="{FCCE9CBB-C0F2-43B5-A5D5-E740F0E161E6}" presName="composite" presStyleCnt="0"/>
      <dgm:spPr/>
    </dgm:pt>
    <dgm:pt modelId="{8F5F7097-ED9E-416C-B3A3-ED2CE41802B8}" type="pres">
      <dgm:prSet presAssocID="{FCCE9CBB-C0F2-43B5-A5D5-E740F0E161E6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97A8F8-FCDA-450D-B242-C8EBC6E3B8D5}" type="pres">
      <dgm:prSet presAssocID="{FCCE9CBB-C0F2-43B5-A5D5-E740F0E161E6}" presName="Parent" presStyleLbl="alignNode1" presStyleIdx="2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55313E-4C13-428C-9089-2DCBA0959837}" type="pres">
      <dgm:prSet presAssocID="{FCCE9CBB-C0F2-43B5-A5D5-E740F0E161E6}" presName="Accent" presStyleLbl="parChTrans1D1" presStyleIdx="2" presStyleCnt="3"/>
      <dgm:spPr/>
    </dgm:pt>
  </dgm:ptLst>
  <dgm:cxnLst>
    <dgm:cxn modelId="{504EBFED-14F4-4E40-AA1F-C8965CAAD67D}" type="presOf" srcId="{491CA9EB-EA3B-4661-8C04-9FCD25D90122}" destId="{8F5F7097-ED9E-416C-B3A3-ED2CE41802B8}" srcOrd="0" destOrd="0" presId="urn:microsoft.com/office/officeart/2011/layout/TabList"/>
    <dgm:cxn modelId="{19C88110-A35B-43A5-85E0-AC2D807B8C69}" type="presOf" srcId="{D9CAF3BB-63A6-4C42-98CE-8B9928882634}" destId="{C77E586F-41B6-4E74-8B25-E5240B958D7C}" srcOrd="0" destOrd="0" presId="urn:microsoft.com/office/officeart/2011/layout/TabList"/>
    <dgm:cxn modelId="{89EC7B73-003F-4C5A-B063-4FE7AF2DAB7C}" type="presOf" srcId="{B7577BA2-DDCC-4DDE-A377-EC20622ACC7D}" destId="{FEF7C13E-DFF9-4CD2-B444-E586CFC4E6AE}" srcOrd="0" destOrd="0" presId="urn:microsoft.com/office/officeart/2011/layout/TabList"/>
    <dgm:cxn modelId="{2BD806A1-D9F2-47F9-999F-9B57E8BF7286}" type="presOf" srcId="{FCCE9CBB-C0F2-43B5-A5D5-E740F0E161E6}" destId="{9597A8F8-FCDA-450D-B242-C8EBC6E3B8D5}" srcOrd="0" destOrd="0" presId="urn:microsoft.com/office/officeart/2011/layout/TabList"/>
    <dgm:cxn modelId="{11CF270C-7D9D-4507-92D8-B56F8040FAB5}" type="presOf" srcId="{B12D5AE4-73ED-4100-8D80-4DD09A6E6F15}" destId="{4767F1A3-9E8C-433C-94DD-3F14AB54E288}" srcOrd="0" destOrd="0" presId="urn:microsoft.com/office/officeart/2011/layout/TabList"/>
    <dgm:cxn modelId="{7D376B74-81E8-4A5D-9B51-2F8EB2255FF0}" srcId="{FCCE9CBB-C0F2-43B5-A5D5-E740F0E161E6}" destId="{491CA9EB-EA3B-4661-8C04-9FCD25D90122}" srcOrd="0" destOrd="0" parTransId="{38DA36DB-8298-41F0-AFBE-7E707BB33CB1}" sibTransId="{7EEB5F9E-DFE6-47EF-AC27-89809F508855}"/>
    <dgm:cxn modelId="{FB98E175-86D6-4534-B769-BF14CA3AA648}" srcId="{B12D5AE4-73ED-4100-8D80-4DD09A6E6F15}" destId="{FCCE9CBB-C0F2-43B5-A5D5-E740F0E161E6}" srcOrd="2" destOrd="0" parTransId="{AEFDA85D-924B-4744-A436-6C426A0A273E}" sibTransId="{4B13C3E8-D4C7-4DCB-B947-44E7AEADADCF}"/>
    <dgm:cxn modelId="{7C7E4E1D-617A-41C1-BF7D-FB3A3D9E4585}" srcId="{B7577BA2-DDCC-4DDE-A377-EC20622ACC7D}" destId="{BF01C12D-318D-40C0-BBF4-353AAA19A481}" srcOrd="0" destOrd="0" parTransId="{4BED2806-4AF1-4F67-9E1F-E7B1E2F099B8}" sibTransId="{33EA3CF3-9165-4D59-8464-54A01A182941}"/>
    <dgm:cxn modelId="{CDAEB42D-0560-4420-BBE9-E19F857A0F32}" srcId="{B12D5AE4-73ED-4100-8D80-4DD09A6E6F15}" destId="{15993B91-5639-4026-9DE5-4D61C67BB463}" srcOrd="1" destOrd="0" parTransId="{CD502DA0-8206-4B3C-AA86-69166FF77D56}" sibTransId="{8A858533-7002-44ED-B4A7-2B04229DBE0D}"/>
    <dgm:cxn modelId="{FDC389B3-A443-429E-A545-04B11F5A89F0}" type="presOf" srcId="{15993B91-5639-4026-9DE5-4D61C67BB463}" destId="{1501D4B6-3F5A-4275-B191-92D9AFE2ED47}" srcOrd="0" destOrd="0" presId="urn:microsoft.com/office/officeart/2011/layout/TabList"/>
    <dgm:cxn modelId="{E2763971-ACA0-4DA9-A7B6-15D8C87A47A8}" srcId="{B12D5AE4-73ED-4100-8D80-4DD09A6E6F15}" destId="{B7577BA2-DDCC-4DDE-A377-EC20622ACC7D}" srcOrd="0" destOrd="0" parTransId="{FF847253-777F-43F2-A5C6-2B2B08B75EF9}" sibTransId="{E1C70E23-9A4D-4D6F-ADAC-818F0E046780}"/>
    <dgm:cxn modelId="{B76885ED-BA52-4D0B-A3E1-8ABB3BB70584}" type="presOf" srcId="{BF01C12D-318D-40C0-BBF4-353AAA19A481}" destId="{90B535A6-8C62-42B7-9930-909DA6FADB24}" srcOrd="0" destOrd="0" presId="urn:microsoft.com/office/officeart/2011/layout/TabList"/>
    <dgm:cxn modelId="{53A62C00-5349-4FA2-911D-866F7BD5A819}" srcId="{15993B91-5639-4026-9DE5-4D61C67BB463}" destId="{D9CAF3BB-63A6-4C42-98CE-8B9928882634}" srcOrd="0" destOrd="0" parTransId="{329ED6E5-B57F-4458-B0BB-928758D02A2D}" sibTransId="{69237D53-582E-477B-8A1E-87301CED28D3}"/>
    <dgm:cxn modelId="{58C2CDD1-0F42-4BE8-BB2E-365091228826}" type="presParOf" srcId="{4767F1A3-9E8C-433C-94DD-3F14AB54E288}" destId="{C7EAFB2A-7986-4F5B-81C4-9FA9DCB3BC6B}" srcOrd="0" destOrd="0" presId="urn:microsoft.com/office/officeart/2011/layout/TabList"/>
    <dgm:cxn modelId="{32D6D65C-C04A-4CDB-AD85-34990C4AED36}" type="presParOf" srcId="{C7EAFB2A-7986-4F5B-81C4-9FA9DCB3BC6B}" destId="{90B535A6-8C62-42B7-9930-909DA6FADB24}" srcOrd="0" destOrd="0" presId="urn:microsoft.com/office/officeart/2011/layout/TabList"/>
    <dgm:cxn modelId="{1770E889-7892-4538-AEFB-CDB0815D36ED}" type="presParOf" srcId="{C7EAFB2A-7986-4F5B-81C4-9FA9DCB3BC6B}" destId="{FEF7C13E-DFF9-4CD2-B444-E586CFC4E6AE}" srcOrd="1" destOrd="0" presId="urn:microsoft.com/office/officeart/2011/layout/TabList"/>
    <dgm:cxn modelId="{C3842252-2308-4B74-81D4-839590AB7FE6}" type="presParOf" srcId="{C7EAFB2A-7986-4F5B-81C4-9FA9DCB3BC6B}" destId="{F8E915D0-C752-4857-9FDC-CD9162AD9995}" srcOrd="2" destOrd="0" presId="urn:microsoft.com/office/officeart/2011/layout/TabList"/>
    <dgm:cxn modelId="{73594F84-295E-4E23-8909-BF582584ABC8}" type="presParOf" srcId="{4767F1A3-9E8C-433C-94DD-3F14AB54E288}" destId="{EE4191E7-282B-4984-8AAA-8865BB7A339C}" srcOrd="1" destOrd="0" presId="urn:microsoft.com/office/officeart/2011/layout/TabList"/>
    <dgm:cxn modelId="{15AD3254-419C-4A7B-8954-48AC9AAF2960}" type="presParOf" srcId="{4767F1A3-9E8C-433C-94DD-3F14AB54E288}" destId="{84846219-A9A8-41BB-B80D-1889CC985719}" srcOrd="2" destOrd="0" presId="urn:microsoft.com/office/officeart/2011/layout/TabList"/>
    <dgm:cxn modelId="{A088C37E-13C4-4B5B-8F5B-6338D76C77DB}" type="presParOf" srcId="{84846219-A9A8-41BB-B80D-1889CC985719}" destId="{C77E586F-41B6-4E74-8B25-E5240B958D7C}" srcOrd="0" destOrd="0" presId="urn:microsoft.com/office/officeart/2011/layout/TabList"/>
    <dgm:cxn modelId="{64EC7FDF-ADB9-4632-957B-5158DF0895BF}" type="presParOf" srcId="{84846219-A9A8-41BB-B80D-1889CC985719}" destId="{1501D4B6-3F5A-4275-B191-92D9AFE2ED47}" srcOrd="1" destOrd="0" presId="urn:microsoft.com/office/officeart/2011/layout/TabList"/>
    <dgm:cxn modelId="{763E5FFB-A2BA-4B5D-AAA3-143FD05FE5D4}" type="presParOf" srcId="{84846219-A9A8-41BB-B80D-1889CC985719}" destId="{0C333EED-98BE-49BF-8B90-9E9D78CBA54C}" srcOrd="2" destOrd="0" presId="urn:microsoft.com/office/officeart/2011/layout/TabList"/>
    <dgm:cxn modelId="{D23A21C2-2336-478D-A1A9-75639146DF0C}" type="presParOf" srcId="{4767F1A3-9E8C-433C-94DD-3F14AB54E288}" destId="{A5A85DC4-8AE5-44D5-A9A8-B176CA30CF90}" srcOrd="3" destOrd="0" presId="urn:microsoft.com/office/officeart/2011/layout/TabList"/>
    <dgm:cxn modelId="{BEF699BD-D06A-4749-96AA-DF28262EABB2}" type="presParOf" srcId="{4767F1A3-9E8C-433C-94DD-3F14AB54E288}" destId="{4B0593CE-E02D-42C3-AC3B-26512777FA7B}" srcOrd="4" destOrd="0" presId="urn:microsoft.com/office/officeart/2011/layout/TabList"/>
    <dgm:cxn modelId="{2861E863-96CE-41E8-8B80-3BD5426BE2E0}" type="presParOf" srcId="{4B0593CE-E02D-42C3-AC3B-26512777FA7B}" destId="{8F5F7097-ED9E-416C-B3A3-ED2CE41802B8}" srcOrd="0" destOrd="0" presId="urn:microsoft.com/office/officeart/2011/layout/TabList"/>
    <dgm:cxn modelId="{19EFE434-D01E-4827-8E45-8E5E33E87FCB}" type="presParOf" srcId="{4B0593CE-E02D-42C3-AC3B-26512777FA7B}" destId="{9597A8F8-FCDA-450D-B242-C8EBC6E3B8D5}" srcOrd="1" destOrd="0" presId="urn:microsoft.com/office/officeart/2011/layout/TabList"/>
    <dgm:cxn modelId="{AF55E26F-E420-49D0-B4C5-C3386B212DE1}" type="presParOf" srcId="{4B0593CE-E02D-42C3-AC3B-26512777FA7B}" destId="{8155313E-4C13-428C-9089-2DCBA095983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5313E-4C13-428C-9089-2DCBA0959837}">
      <dsp:nvSpPr>
        <dsp:cNvPr id="0" name=""/>
        <dsp:cNvSpPr/>
      </dsp:nvSpPr>
      <dsp:spPr>
        <a:xfrm>
          <a:off x="0" y="4184927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33EED-98BE-49BF-8B90-9E9D78CBA54C}">
      <dsp:nvSpPr>
        <dsp:cNvPr id="0" name=""/>
        <dsp:cNvSpPr/>
      </dsp:nvSpPr>
      <dsp:spPr>
        <a:xfrm>
          <a:off x="0" y="2767500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915D0-C752-4857-9FDC-CD9162AD9995}">
      <dsp:nvSpPr>
        <dsp:cNvPr id="0" name=""/>
        <dsp:cNvSpPr/>
      </dsp:nvSpPr>
      <dsp:spPr>
        <a:xfrm>
          <a:off x="0" y="1350072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535A6-8C62-42B7-9930-909DA6FADB24}">
      <dsp:nvSpPr>
        <dsp:cNvPr id="0" name=""/>
        <dsp:cNvSpPr/>
      </dsp:nvSpPr>
      <dsp:spPr>
        <a:xfrm>
          <a:off x="2113279" y="141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Structure for code</a:t>
          </a:r>
        </a:p>
      </dsp:txBody>
      <dsp:txXfrm>
        <a:off x="2113279" y="141"/>
        <a:ext cx="6014720" cy="1349931"/>
      </dsp:txXfrm>
    </dsp:sp>
    <dsp:sp modelId="{FEF7C13E-DFF9-4CD2-B444-E586CFC4E6AE}">
      <dsp:nvSpPr>
        <dsp:cNvPr id="0" name=""/>
        <dsp:cNvSpPr/>
      </dsp:nvSpPr>
      <dsp:spPr>
        <a:xfrm>
          <a:off x="0" y="220881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What</a:t>
          </a:r>
          <a:endParaRPr lang="en-US" sz="2400" b="0" i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355" y="265236"/>
        <a:ext cx="2024570" cy="864094"/>
      </dsp:txXfrm>
    </dsp:sp>
    <dsp:sp modelId="{C77E586F-41B6-4E74-8B25-E5240B958D7C}">
      <dsp:nvSpPr>
        <dsp:cNvPr id="0" name=""/>
        <dsp:cNvSpPr/>
      </dsp:nvSpPr>
      <dsp:spPr>
        <a:xfrm>
          <a:off x="2113279" y="1417568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Heavyweight programs</a:t>
          </a:r>
        </a:p>
      </dsp:txBody>
      <dsp:txXfrm>
        <a:off x="2113279" y="1417568"/>
        <a:ext cx="6014720" cy="1349931"/>
      </dsp:txXfrm>
    </dsp:sp>
    <dsp:sp modelId="{1501D4B6-3F5A-4275-B191-92D9AFE2ED47}">
      <dsp:nvSpPr>
        <dsp:cNvPr id="0" name=""/>
        <dsp:cNvSpPr/>
      </dsp:nvSpPr>
      <dsp:spPr>
        <a:xfrm>
          <a:off x="0" y="1638309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When</a:t>
          </a:r>
          <a:endParaRPr lang="en-US" sz="4200" kern="1200" dirty="0"/>
        </a:p>
      </dsp:txBody>
      <dsp:txXfrm>
        <a:off x="44355" y="1682664"/>
        <a:ext cx="2024570" cy="864094"/>
      </dsp:txXfrm>
    </dsp:sp>
    <dsp:sp modelId="{8F5F7097-ED9E-416C-B3A3-ED2CE41802B8}">
      <dsp:nvSpPr>
        <dsp:cNvPr id="0" name=""/>
        <dsp:cNvSpPr/>
      </dsp:nvSpPr>
      <dsp:spPr>
        <a:xfrm>
          <a:off x="2113279" y="2834996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Maintainable and reusable</a:t>
          </a:r>
        </a:p>
      </dsp:txBody>
      <dsp:txXfrm>
        <a:off x="2113279" y="2834996"/>
        <a:ext cx="6014720" cy="1349931"/>
      </dsp:txXfrm>
    </dsp:sp>
    <dsp:sp modelId="{9597A8F8-FCDA-450D-B242-C8EBC6E3B8D5}">
      <dsp:nvSpPr>
        <dsp:cNvPr id="0" name=""/>
        <dsp:cNvSpPr/>
      </dsp:nvSpPr>
      <dsp:spPr>
        <a:xfrm>
          <a:off x="0" y="3055737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Why</a:t>
          </a:r>
        </a:p>
      </dsp:txBody>
      <dsp:txXfrm>
        <a:off x="44355" y="3100092"/>
        <a:ext cx="2024570" cy="86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24AE-CA32-4943-875A-EC9E71B206E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032E-DEF7-E04D-8F3E-3B4BA533E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2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44D0-81EF-E44D-8F2C-3C6527EFE9AC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14BB-56D9-684D-A924-E9079D58D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91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37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1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0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8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22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charset="0"/>
              <a:buChar char="•"/>
            </a:pPr>
            <a:endParaRPr lang="en-US" dirty="0">
              <a:solidFill>
                <a:srgbClr val="555555"/>
              </a:solidFill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5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29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5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0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3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t="15254" r="15536" b="18644"/>
          <a:stretch/>
        </p:blipFill>
        <p:spPr bwMode="auto">
          <a:xfrm>
            <a:off x="5477208" y="-1"/>
            <a:ext cx="6714792" cy="69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9419"/>
            <a:ext cx="5459470" cy="1160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AU" sz="5400">
                <a:solidFill>
                  <a:srgbClr val="FFFFFF"/>
                </a:solidFill>
              </a:rPr>
              <a:t>Intro to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AU" sz="1800" dirty="0">
                <a:solidFill>
                  <a:srgbClr val="FFFFFF"/>
                </a:solidFill>
              </a:rPr>
              <a:t>Developing cross-platform apps with C# and XAML</a:t>
            </a:r>
          </a:p>
          <a:p>
            <a:pPr algn="r"/>
            <a:endParaRPr lang="en-AU" sz="1800" dirty="0">
              <a:solidFill>
                <a:srgbClr val="FFFFFF"/>
              </a:solidFill>
            </a:endParaRPr>
          </a:p>
          <a:p>
            <a:pPr algn="r"/>
            <a:r>
              <a:rPr lang="en-AU" sz="1800" dirty="0" err="1">
                <a:solidFill>
                  <a:srgbClr val="FFFFFF"/>
                </a:solidFill>
              </a:rPr>
              <a:t>Dipesh</a:t>
            </a:r>
            <a:r>
              <a:rPr lang="en-AU" sz="1800" dirty="0">
                <a:solidFill>
                  <a:srgbClr val="FFFFFF"/>
                </a:solidFill>
              </a:rPr>
              <a:t> </a:t>
            </a:r>
            <a:r>
              <a:rPr lang="en-AU" sz="1800" dirty="0" err="1">
                <a:solidFill>
                  <a:srgbClr val="FFFFFF"/>
                </a:solidFill>
              </a:rPr>
              <a:t>Trikam</a:t>
            </a:r>
            <a:r>
              <a:rPr lang="en-AU" sz="1800" dirty="0">
                <a:solidFill>
                  <a:srgbClr val="FFFFFF"/>
                </a:solidFill>
              </a:rPr>
              <a:t> &amp; Jackie Chan</a:t>
            </a:r>
          </a:p>
        </p:txBody>
      </p:sp>
    </p:spTree>
    <p:extLst>
      <p:ext uri="{BB962C8B-B14F-4D97-AF65-F5344CB8AC3E}">
        <p14:creationId xmlns:p14="http://schemas.microsoft.com/office/powerpoint/2010/main" val="29757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What is </a:t>
            </a:r>
            <a:r>
              <a:rPr lang="en-AU" sz="4400" dirty="0" err="1">
                <a:latin typeface="Segoe UI" charset="0"/>
                <a:ea typeface="Segoe UI" charset="0"/>
                <a:cs typeface="Segoe UI" charset="0"/>
              </a:rPr>
              <a:t>Xamarin</a:t>
            </a:r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02611" y="2215059"/>
            <a:ext cx="5400057" cy="2769947"/>
            <a:chOff x="3123209" y="2241439"/>
            <a:chExt cx="5400057" cy="2769947"/>
          </a:xfrm>
        </p:grpSpPr>
        <p:sp>
          <p:nvSpPr>
            <p:cNvPr id="21" name="Rounded Rectangle 20"/>
            <p:cNvSpPr/>
            <p:nvPr/>
          </p:nvSpPr>
          <p:spPr>
            <a:xfrm>
              <a:off x="3123209" y="2766949"/>
              <a:ext cx="2351315" cy="22444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latin typeface="Segoe UI" charset="0"/>
                  <a:ea typeface="Segoe UI" charset="0"/>
                  <a:cs typeface="Segoe UI" charset="0"/>
                </a:rPr>
                <a:t>XAML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1951" y="2766948"/>
              <a:ext cx="2351315" cy="22444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latin typeface="Segoe UI" charset="0"/>
                  <a:ea typeface="Segoe UI" charset="0"/>
                  <a:cs typeface="Segoe UI" charset="0"/>
                </a:rPr>
                <a:t>Code-Behind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3209" y="2259066"/>
              <a:ext cx="243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Visual Appearance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1328" y="2241439"/>
              <a:ext cx="223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Behaviour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841424" y="1670169"/>
            <a:ext cx="1391744" cy="4775474"/>
            <a:chOff x="9841424" y="1670169"/>
            <a:chExt cx="1391744" cy="47754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9"/>
            <a:stretch/>
          </p:blipFill>
          <p:spPr>
            <a:xfrm>
              <a:off x="9841424" y="1670169"/>
              <a:ext cx="1391744" cy="15929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4"/>
            <a:stretch/>
          </p:blipFill>
          <p:spPr>
            <a:xfrm>
              <a:off x="9859579" y="5221609"/>
              <a:ext cx="1291936" cy="12240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75" r="35692"/>
            <a:stretch/>
          </p:blipFill>
          <p:spPr>
            <a:xfrm>
              <a:off x="9859579" y="3546041"/>
              <a:ext cx="1250869" cy="1401855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210" y="2158160"/>
            <a:ext cx="2219289" cy="88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4" y="5148448"/>
            <a:ext cx="1912199" cy="11473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930" y="5387507"/>
            <a:ext cx="2060605" cy="10734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338" y="5506645"/>
            <a:ext cx="2141394" cy="7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029" y="3713404"/>
            <a:ext cx="1987650" cy="7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765"/>
            <a:ext cx="12303765" cy="6924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MVVM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92889234"/>
              </p:ext>
            </p:extLst>
          </p:nvPr>
        </p:nvGraphicFramePr>
        <p:xfrm>
          <a:off x="2032000" y="1559564"/>
          <a:ext cx="8128000" cy="418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1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6" y="-37765"/>
            <a:ext cx="12303765" cy="6924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MVVM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/>
          <p:cNvGrpSpPr/>
          <p:nvPr/>
        </p:nvGrpSpPr>
        <p:grpSpPr>
          <a:xfrm>
            <a:off x="-2503297" y="2158144"/>
            <a:ext cx="2387270" cy="3677846"/>
            <a:chOff x="1376038" y="2212479"/>
            <a:chExt cx="2387270" cy="3677846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1376038" y="4711095"/>
              <a:ext cx="2290128" cy="1179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 descr="Image result for mvv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950" y1="23958" x2="52489" y2="47135"/>
                          <a14:foregroundMark x1="52489" y1="47135" x2="52855" y2="47786"/>
                          <a14:foregroundMark x1="63690" y1="34505" x2="77379" y2="32422"/>
                          <a14:foregroundMark x1="77379" y1="32422" x2="81772" y2="32682"/>
                          <a14:foregroundMark x1="33895" y1="71224" x2="33895" y2="71224"/>
                          <a14:foregroundMark x1="33602" y1="65885" x2="33602" y2="65885"/>
                          <a14:foregroundMark x1="43997" y1="63411" x2="43997" y2="63411"/>
                          <a14:foregroundMark x1="51464" y1="63542" x2="51464" y2="63542"/>
                          <a14:foregroundMark x1="58858" y1="60677" x2="58858" y2="60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7" t="20256" r="67566" b="51644"/>
            <a:stretch/>
          </p:blipFill>
          <p:spPr bwMode="auto">
            <a:xfrm>
              <a:off x="1413809" y="2212479"/>
              <a:ext cx="2349499" cy="227217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13809" y="4885211"/>
              <a:ext cx="2136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Entities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5076590" y="2174438"/>
            <a:ext cx="2473107" cy="3714898"/>
            <a:chOff x="5076590" y="2174438"/>
            <a:chExt cx="2473107" cy="3714898"/>
          </a:xfrm>
        </p:grpSpPr>
        <p:pic>
          <p:nvPicPr>
            <p:cNvPr id="1026" name="Picture 2" descr="Image result for mvv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950" y1="23958" x2="52489" y2="47135"/>
                          <a14:foregroundMark x1="52489" y1="47135" x2="52855" y2="47786"/>
                          <a14:foregroundMark x1="63690" y1="34505" x2="77379" y2="32422"/>
                          <a14:foregroundMark x1="77379" y1="32422" x2="81772" y2="32682"/>
                          <a14:foregroundMark x1="33895" y1="71224" x2="33895" y2="71224"/>
                          <a14:foregroundMark x1="33602" y1="65885" x2="33602" y2="65885"/>
                          <a14:foregroundMark x1="43997" y1="63411" x2="43997" y2="63411"/>
                          <a14:foregroundMark x1="51464" y1="63542" x2="51464" y2="63542"/>
                          <a14:foregroundMark x1="58858" y1="60677" x2="58858" y2="60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71" t="19300" r="41990" b="51881"/>
            <a:stretch/>
          </p:blipFill>
          <p:spPr bwMode="auto">
            <a:xfrm>
              <a:off x="5173732" y="2174438"/>
              <a:ext cx="2310063" cy="234825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: Rounded Corners 38"/>
            <p:cNvSpPr/>
            <p:nvPr/>
          </p:nvSpPr>
          <p:spPr>
            <a:xfrm>
              <a:off x="5076590" y="4710106"/>
              <a:ext cx="2441869" cy="11792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7829" y="5011154"/>
              <a:ext cx="244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Logic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83796" y="2549475"/>
            <a:ext cx="1277796" cy="830997"/>
            <a:chOff x="7483797" y="2549475"/>
            <a:chExt cx="2206339" cy="830997"/>
          </a:xfrm>
        </p:grpSpPr>
        <p:cxnSp>
          <p:nvCxnSpPr>
            <p:cNvPr id="42" name="Straight Arrow Connector 41"/>
            <p:cNvCxnSpPr>
              <a:cxnSpLocks/>
              <a:endCxn id="1026" idx="6"/>
            </p:cNvCxnSpPr>
            <p:nvPr/>
          </p:nvCxnSpPr>
          <p:spPr>
            <a:xfrm flipH="1">
              <a:off x="7483797" y="3348565"/>
              <a:ext cx="220633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25479" y="2549475"/>
              <a:ext cx="2164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 Binding</a:t>
              </a:r>
              <a:endParaRPr lang="en-GB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16966" y="2611861"/>
            <a:ext cx="1639640" cy="768611"/>
            <a:chOff x="3696331" y="2880814"/>
            <a:chExt cx="1639640" cy="768611"/>
          </a:xfrm>
        </p:grpSpPr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>
              <a:off x="3696331" y="3431448"/>
              <a:ext cx="148216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 flipV="1">
              <a:off x="3708462" y="3648122"/>
              <a:ext cx="1444635" cy="1303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41216" y="2880814"/>
              <a:ext cx="1594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Reference</a:t>
              </a:r>
              <a:endPara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12410634" y="1813952"/>
            <a:ext cx="2679462" cy="3847921"/>
            <a:chOff x="8815021" y="1988069"/>
            <a:chExt cx="2679462" cy="3847921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8815021" y="4656760"/>
              <a:ext cx="2441869" cy="1179230"/>
            </a:xfrm>
            <a:prstGeom prst="roundRect">
              <a:avLst/>
            </a:prstGeom>
            <a:solidFill>
              <a:srgbClr val="FFE14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15022" y="4830878"/>
              <a:ext cx="244186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Objects e.g. Buttons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894219" y="1988069"/>
              <a:ext cx="2600264" cy="2730900"/>
              <a:chOff x="8894219" y="1988069"/>
              <a:chExt cx="2600264" cy="2730900"/>
            </a:xfrm>
          </p:grpSpPr>
          <p:pic>
            <p:nvPicPr>
              <p:cNvPr id="22" name="Picture 2" descr="Image result for mvvm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7950" y1="23958" x2="52489" y2="47135"/>
                            <a14:foregroundMark x1="52489" y1="47135" x2="52855" y2="47786"/>
                            <a14:foregroundMark x1="63690" y1="34505" x2="77379" y2="32422"/>
                            <a14:foregroundMark x1="77379" y1="32422" x2="81772" y2="32682"/>
                            <a14:foregroundMark x1="33895" y1="71224" x2="33895" y2="71224"/>
                            <a14:foregroundMark x1="33602" y1="65885" x2="33602" y2="65885"/>
                            <a14:foregroundMark x1="43997" y1="63411" x2="43997" y2="63411"/>
                            <a14:foregroundMark x1="51464" y1="63542" x2="51464" y2="63542"/>
                            <a14:foregroundMark x1="58858" y1="60677" x2="58858" y2="606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35" t="17989" r="13985" b="48239"/>
              <a:stretch/>
            </p:blipFill>
            <p:spPr bwMode="auto">
              <a:xfrm>
                <a:off x="8894219" y="1988069"/>
                <a:ext cx="2600264" cy="27309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Oval 56"/>
              <p:cNvSpPr/>
              <p:nvPr/>
            </p:nvSpPr>
            <p:spPr>
              <a:xfrm>
                <a:off x="8903456" y="2802626"/>
                <a:ext cx="362076" cy="891138"/>
              </a:xfrm>
              <a:prstGeom prst="ellipse">
                <a:avLst/>
              </a:prstGeom>
              <a:solidFill>
                <a:srgbClr val="FF7F00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12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8 1.11111E-6 L -0.22408 0.06065 C -0.2069 0.0743 -0.18138 0.08194 -0.15442 0.08194 C -0.12382 0.08194 -0.09934 0.0743 -0.08216 0.06065 L -4.58333E-6 1.11111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08515 0.04768 C 0.10286 0.05833 0.1293 0.06319 0.15729 0.06319 C 0.18945 0.06319 0.21445 0.05833 0.23216 0.04768 L 0.31784 1.1111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Sharing Code Options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76651" y="1934030"/>
            <a:ext cx="3111689" cy="1064525"/>
            <a:chOff x="1978925" y="2565779"/>
            <a:chExt cx="3111689" cy="2292824"/>
          </a:xfrm>
        </p:grpSpPr>
        <p:sp>
          <p:nvSpPr>
            <p:cNvPr id="20" name="Rounded Rectangle 19"/>
            <p:cNvSpPr/>
            <p:nvPr/>
          </p:nvSpPr>
          <p:spPr>
            <a:xfrm>
              <a:off x="1978925" y="2565779"/>
              <a:ext cx="3111689" cy="229282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8703" y="3016155"/>
              <a:ext cx="255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Portable Class Library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</a:rPr>
                <a:t>(PCL)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4991" y="1951638"/>
            <a:ext cx="3111689" cy="1064525"/>
            <a:chOff x="6846627" y="2565779"/>
            <a:chExt cx="3111689" cy="2292824"/>
          </a:xfrm>
        </p:grpSpPr>
        <p:sp>
          <p:nvSpPr>
            <p:cNvPr id="21" name="Rounded Rectangle 20"/>
            <p:cNvSpPr/>
            <p:nvPr/>
          </p:nvSpPr>
          <p:spPr>
            <a:xfrm>
              <a:off x="6846627" y="2565779"/>
              <a:ext cx="3111689" cy="22928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6515" y="3216211"/>
              <a:ext cx="2831911" cy="7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Shared Project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10117" y="3302767"/>
            <a:ext cx="3493697" cy="245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Targets platforms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interfaces to provide platform-specific functionality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2983" y="3302768"/>
            <a:ext cx="34936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Shared Asset Project (SAP) type to organise source code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#if, #</a:t>
            </a:r>
            <a:r>
              <a:rPr lang="en-AU" sz="2000" dirty="0" err="1">
                <a:latin typeface="Segoe UI" charset="0"/>
                <a:ea typeface="Segoe UI" charset="0"/>
                <a:cs typeface="Segoe UI" charset="0"/>
              </a:rPr>
              <a:t>elif</a:t>
            </a: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 and #</a:t>
            </a:r>
            <a:r>
              <a:rPr lang="en-AU" sz="2000" dirty="0" err="1">
                <a:latin typeface="Segoe UI" charset="0"/>
                <a:ea typeface="Segoe UI" charset="0"/>
                <a:cs typeface="Segoe UI" charset="0"/>
              </a:rPr>
              <a:t>endif</a:t>
            </a: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 compiler directives </a:t>
            </a:r>
          </a:p>
        </p:txBody>
      </p:sp>
    </p:spTree>
    <p:extLst>
      <p:ext uri="{BB962C8B-B14F-4D97-AF65-F5344CB8AC3E}">
        <p14:creationId xmlns:p14="http://schemas.microsoft.com/office/powerpoint/2010/main" val="4154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394422"/>
            <a:ext cx="9819943" cy="5167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Shared Project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0251"/>
            <a:ext cx="8559800" cy="5174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Portable Class Library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Platform specific code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76651" y="1934030"/>
            <a:ext cx="3111689" cy="1064525"/>
            <a:chOff x="1978925" y="2565779"/>
            <a:chExt cx="3111689" cy="2292824"/>
          </a:xfrm>
        </p:grpSpPr>
        <p:sp>
          <p:nvSpPr>
            <p:cNvPr id="20" name="Rounded Rectangle 19"/>
            <p:cNvSpPr/>
            <p:nvPr/>
          </p:nvSpPr>
          <p:spPr>
            <a:xfrm>
              <a:off x="1978925" y="2565779"/>
              <a:ext cx="3111689" cy="229282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8703" y="3016155"/>
              <a:ext cx="255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Portable Class Library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</a:rPr>
                <a:t>(PCL)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4991" y="1951638"/>
            <a:ext cx="3111689" cy="1064525"/>
            <a:chOff x="6846627" y="2565779"/>
            <a:chExt cx="3111689" cy="2292824"/>
          </a:xfrm>
        </p:grpSpPr>
        <p:sp>
          <p:nvSpPr>
            <p:cNvPr id="21" name="Rounded Rectangle 20"/>
            <p:cNvSpPr/>
            <p:nvPr/>
          </p:nvSpPr>
          <p:spPr>
            <a:xfrm>
              <a:off x="6846627" y="2565779"/>
              <a:ext cx="3111689" cy="22928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6515" y="3216211"/>
              <a:ext cx="2831911" cy="7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Shared Project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91929" y="3036671"/>
            <a:ext cx="4604071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if (</a:t>
            </a:r>
            <a:r>
              <a:rPr lang="en-GB" sz="2400" dirty="0" err="1"/>
              <a:t>Device.OS</a:t>
            </a:r>
            <a:r>
              <a:rPr lang="en-GB" sz="2400" dirty="0"/>
              <a:t> == </a:t>
            </a:r>
            <a:r>
              <a:rPr lang="en-GB" sz="2400" dirty="0" err="1"/>
              <a:t>TargetPlatform.iOS</a:t>
            </a:r>
            <a:r>
              <a:rPr lang="en-GB" sz="2400" dirty="0"/>
              <a:t>) { … }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else if (</a:t>
            </a:r>
            <a:r>
              <a:rPr lang="en-GB" sz="2400" dirty="0" err="1"/>
              <a:t>Device.OS</a:t>
            </a:r>
            <a:r>
              <a:rPr lang="en-GB" sz="2400" dirty="0"/>
              <a:t> == </a:t>
            </a:r>
            <a:r>
              <a:rPr lang="en-GB" sz="2400" dirty="0" err="1"/>
              <a:t>TargetPlatform.Android</a:t>
            </a:r>
            <a:r>
              <a:rPr lang="en-GB" sz="2400" dirty="0"/>
              <a:t>) { … 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4879" y="3189068"/>
            <a:ext cx="263754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#if </a:t>
            </a:r>
            <a:r>
              <a:rPr lang="en-GB" sz="2400" dirty="0"/>
              <a:t>__IOS__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__ANDROID__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endif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1978" y="3035013"/>
            <a:ext cx="2894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151</Words>
  <Application>Microsoft Macintosh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Intro to Xamarin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Native iOS, Android, &amp; </dc:title>
  <dc:creator>Dipesh Trikam</dc:creator>
  <cp:lastModifiedBy>Dipesh Trikam</cp:lastModifiedBy>
  <cp:revision>110</cp:revision>
  <dcterms:created xsi:type="dcterms:W3CDTF">2016-11-14T03:39:42Z</dcterms:created>
  <dcterms:modified xsi:type="dcterms:W3CDTF">2017-04-20T06:39:58Z</dcterms:modified>
</cp:coreProperties>
</file>