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36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2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302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47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9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5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524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57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541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300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2422-A343-42B6-9D80-26FF4FA6B155}" type="datetimeFigureOut">
              <a:rPr lang="es-PE" smtClean="0"/>
              <a:t>27/06/2021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3CC5-E836-40AC-B168-99801215E7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104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CF1EB89-9102-4244-976F-0E9970558B1E}"/>
              </a:ext>
            </a:extLst>
          </p:cNvPr>
          <p:cNvSpPr/>
          <p:nvPr/>
        </p:nvSpPr>
        <p:spPr>
          <a:xfrm>
            <a:off x="1147210" y="306577"/>
            <a:ext cx="191008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PE" dirty="0">
                <a:solidFill>
                  <a:srgbClr val="FFC000"/>
                </a:solidFill>
              </a:rPr>
              <a:t>COMPRAS 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VENTAS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RRH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CONTABILIDA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FINANZAS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DD8B4D-1AB3-412D-BBD7-D09656F250E5}"/>
              </a:ext>
            </a:extLst>
          </p:cNvPr>
          <p:cNvSpPr/>
          <p:nvPr/>
        </p:nvSpPr>
        <p:spPr>
          <a:xfrm>
            <a:off x="846055" y="2624336"/>
            <a:ext cx="2451421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FFC000"/>
                </a:solidFill>
              </a:rPr>
              <a:t>1. COMPRAS </a:t>
            </a:r>
          </a:p>
          <a:p>
            <a:pPr lvl="1"/>
            <a:r>
              <a:rPr lang="es-PE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6) Provisionar</a:t>
            </a:r>
          </a:p>
          <a:p>
            <a:pPr lvl="1"/>
            <a:r>
              <a:rPr lang="es-PE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8) G. Proveedores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54A159-7E2A-430F-9054-51F01252EEED}"/>
              </a:ext>
            </a:extLst>
          </p:cNvPr>
          <p:cNvSpPr txBox="1"/>
          <p:nvPr/>
        </p:nvSpPr>
        <p:spPr>
          <a:xfrm>
            <a:off x="1081612" y="-5933"/>
            <a:ext cx="10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C51516-98CA-4606-9280-5DBA66DB8D36}"/>
              </a:ext>
            </a:extLst>
          </p:cNvPr>
          <p:cNvSpPr txBox="1"/>
          <p:nvPr/>
        </p:nvSpPr>
        <p:spPr>
          <a:xfrm>
            <a:off x="2336629" y="19160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FUNCION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D1946D6-AC9B-4616-8E24-740CC7600D8A}"/>
              </a:ext>
            </a:extLst>
          </p:cNvPr>
          <p:cNvSpPr/>
          <p:nvPr/>
        </p:nvSpPr>
        <p:spPr>
          <a:xfrm>
            <a:off x="5245126" y="629394"/>
            <a:ext cx="2987040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/>
              <a:t>4. Comprador</a:t>
            </a:r>
          </a:p>
          <a:p>
            <a:r>
              <a:rPr lang="es-PE" sz="1600" b="1" dirty="0">
                <a:solidFill>
                  <a:srgbClr val="7030A0"/>
                </a:solidFill>
              </a:rPr>
              <a:t>6. Almacenero</a:t>
            </a:r>
          </a:p>
          <a:p>
            <a:r>
              <a:rPr lang="es-PE" dirty="0"/>
              <a:t>8. Contador</a:t>
            </a:r>
          </a:p>
          <a:p>
            <a:r>
              <a:rPr lang="es-PE" dirty="0"/>
              <a:t>9.Cajero Supervisor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CFAF1B-6EB5-4F04-9CAD-B2B9D0BB4181}"/>
              </a:ext>
            </a:extLst>
          </p:cNvPr>
          <p:cNvSpPr txBox="1"/>
          <p:nvPr/>
        </p:nvSpPr>
        <p:spPr>
          <a:xfrm>
            <a:off x="6851651" y="201970"/>
            <a:ext cx="55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ROL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F607EBD-562B-4F66-A207-1261F1E6BD0F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6738646" y="2092434"/>
            <a:ext cx="17753" cy="6432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C0851A-355C-4200-8B52-8ACBA75E538A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297476" y="3272547"/>
            <a:ext cx="1792683" cy="83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BEF3137-CF0F-4A88-875D-220AA0EB2527}"/>
              </a:ext>
            </a:extLst>
          </p:cNvPr>
          <p:cNvSpPr/>
          <p:nvPr/>
        </p:nvSpPr>
        <p:spPr>
          <a:xfrm>
            <a:off x="5090159" y="2735714"/>
            <a:ext cx="3332479" cy="10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ROL – FUNCION</a:t>
            </a:r>
          </a:p>
          <a:p>
            <a:r>
              <a:rPr lang="es-PE" sz="1600" b="1" dirty="0">
                <a:solidFill>
                  <a:srgbClr val="7030A0"/>
                </a:solidFill>
              </a:rPr>
              <a:t>6 Almacenero-&gt; </a:t>
            </a:r>
            <a:r>
              <a:rPr lang="es-PE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6Provisionar</a:t>
            </a:r>
          </a:p>
          <a:p>
            <a:r>
              <a:rPr lang="es-PE" sz="1600" b="1" dirty="0">
                <a:solidFill>
                  <a:srgbClr val="7030A0"/>
                </a:solidFill>
              </a:rPr>
              <a:t>6 Almacenero-&gt;</a:t>
            </a:r>
            <a:r>
              <a:rPr lang="es-PE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8 Proveedores</a:t>
            </a:r>
          </a:p>
          <a:p>
            <a:pPr algn="ctr"/>
            <a:endParaRPr lang="es-PE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E4DE3F-8F8D-47B3-9BFF-1A63EA1EC43F}"/>
              </a:ext>
            </a:extLst>
          </p:cNvPr>
          <p:cNvSpPr txBox="1"/>
          <p:nvPr/>
        </p:nvSpPr>
        <p:spPr>
          <a:xfrm>
            <a:off x="6945840" y="2358430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ROL-FUNCION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E5C94B2-F1A4-4257-B0B9-346D8EC72430}"/>
              </a:ext>
            </a:extLst>
          </p:cNvPr>
          <p:cNvSpPr txBox="1"/>
          <p:nvPr/>
        </p:nvSpPr>
        <p:spPr>
          <a:xfrm>
            <a:off x="1555360" y="411088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PERMISO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BB8EA4-F12C-44D4-BA38-D36F1CAF6360}"/>
              </a:ext>
            </a:extLst>
          </p:cNvPr>
          <p:cNvSpPr/>
          <p:nvPr/>
        </p:nvSpPr>
        <p:spPr>
          <a:xfrm>
            <a:off x="1607815" y="4521339"/>
            <a:ext cx="1263576" cy="169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dirty="0" err="1"/>
              <a:t>Cta.Pagar</a:t>
            </a:r>
            <a:r>
              <a:rPr lang="es-PE" sz="1600" dirty="0"/>
              <a:t>	</a:t>
            </a:r>
          </a:p>
          <a:p>
            <a:r>
              <a:rPr lang="es-PE" sz="1600" dirty="0" err="1"/>
              <a:t>Ord.Recep</a:t>
            </a:r>
            <a:endParaRPr lang="es-PE" sz="1600" dirty="0"/>
          </a:p>
          <a:p>
            <a:r>
              <a:rPr lang="es-PE" sz="1600" dirty="0" err="1"/>
              <a:t>Ord.Trans</a:t>
            </a:r>
            <a:endParaRPr lang="es-PE" sz="1600" dirty="0"/>
          </a:p>
          <a:p>
            <a:r>
              <a:rPr lang="es-PE" sz="1600" dirty="0" err="1"/>
              <a:t>Provision</a:t>
            </a:r>
            <a:endParaRPr lang="es-PE" sz="1600" dirty="0"/>
          </a:p>
          <a:p>
            <a:r>
              <a:rPr lang="es-PE" sz="1600" dirty="0"/>
              <a:t>Eliminar</a:t>
            </a:r>
          </a:p>
          <a:p>
            <a:r>
              <a:rPr lang="es-PE" sz="1600" dirty="0"/>
              <a:t>Buscar</a:t>
            </a:r>
          </a:p>
          <a:p>
            <a:r>
              <a:rPr lang="es-PE" sz="1600" dirty="0"/>
              <a:t>Imprimir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CABA06-FB72-45D1-935E-234E3383276C}"/>
              </a:ext>
            </a:extLst>
          </p:cNvPr>
          <p:cNvSpPr txBox="1"/>
          <p:nvPr/>
        </p:nvSpPr>
        <p:spPr>
          <a:xfrm>
            <a:off x="529918" y="232450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FFDAD31-C50B-4969-84AF-3A527F5CD5CC}"/>
              </a:ext>
            </a:extLst>
          </p:cNvPr>
          <p:cNvSpPr txBox="1"/>
          <p:nvPr/>
        </p:nvSpPr>
        <p:spPr>
          <a:xfrm>
            <a:off x="418158" y="2381290"/>
            <a:ext cx="53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4488D4B-7FAC-4509-84FA-C46902810600}"/>
              </a:ext>
            </a:extLst>
          </p:cNvPr>
          <p:cNvSpPr txBox="1"/>
          <p:nvPr/>
        </p:nvSpPr>
        <p:spPr>
          <a:xfrm>
            <a:off x="1131991" y="504114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F534080-D001-4B9D-AD67-D2D909406910}"/>
              </a:ext>
            </a:extLst>
          </p:cNvPr>
          <p:cNvSpPr/>
          <p:nvPr/>
        </p:nvSpPr>
        <p:spPr>
          <a:xfrm>
            <a:off x="5438811" y="4521478"/>
            <a:ext cx="2635176" cy="169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dirty="0" err="1"/>
              <a:t>Cta.Pagar</a:t>
            </a:r>
            <a:r>
              <a:rPr lang="es-PE" sz="1600" dirty="0"/>
              <a:t>-&gt; Provisionar 6	</a:t>
            </a:r>
          </a:p>
          <a:p>
            <a:r>
              <a:rPr lang="es-PE" sz="1600" dirty="0" err="1"/>
              <a:t>Ord.Recep</a:t>
            </a:r>
            <a:r>
              <a:rPr lang="es-PE" sz="1600" dirty="0"/>
              <a:t>-&gt; Provisionar 6</a:t>
            </a:r>
          </a:p>
          <a:p>
            <a:r>
              <a:rPr lang="es-PE" sz="1600" dirty="0" err="1"/>
              <a:t>Ord.Trans</a:t>
            </a:r>
            <a:r>
              <a:rPr lang="es-PE" sz="1600" dirty="0"/>
              <a:t>-&gt; Provisionar 6</a:t>
            </a:r>
          </a:p>
          <a:p>
            <a:r>
              <a:rPr lang="es-PE" sz="1600" dirty="0" err="1"/>
              <a:t>Provision</a:t>
            </a:r>
            <a:r>
              <a:rPr lang="es-PE" sz="1600" dirty="0"/>
              <a:t>-&gt; Provisionar 6</a:t>
            </a:r>
          </a:p>
          <a:p>
            <a:r>
              <a:rPr lang="es-PE" sz="1600" dirty="0"/>
              <a:t>Eliminar -&gt;RHH 10</a:t>
            </a:r>
          </a:p>
          <a:p>
            <a:r>
              <a:rPr lang="es-PE" sz="1600" dirty="0"/>
              <a:t>Buscar -&gt;RHH 10</a:t>
            </a:r>
          </a:p>
          <a:p>
            <a:r>
              <a:rPr lang="es-PE" sz="1600" dirty="0"/>
              <a:t>Imprimir	-&gt;RHH 10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61612E7-127E-4A26-84CF-839130BA4EC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871391" y="5370592"/>
            <a:ext cx="2567420" cy="1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2149F4C-864E-48D3-AC0D-D9CDD3920F9A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6756399" y="3809380"/>
            <a:ext cx="0" cy="7120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C81853F-A7F7-4FDB-886D-01BEA7701051}"/>
              </a:ext>
            </a:extLst>
          </p:cNvPr>
          <p:cNvSpPr txBox="1"/>
          <p:nvPr/>
        </p:nvSpPr>
        <p:spPr>
          <a:xfrm>
            <a:off x="6756399" y="407814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FUNCION-PERMISO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1318457-C8BA-48F2-89CC-439DD94350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71766" y="1769617"/>
            <a:ext cx="30484" cy="8547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B4CC333-E64D-443B-AF6E-89A17EC25387}"/>
              </a:ext>
            </a:extLst>
          </p:cNvPr>
          <p:cNvSpPr/>
          <p:nvPr/>
        </p:nvSpPr>
        <p:spPr>
          <a:xfrm>
            <a:off x="9854641" y="232450"/>
            <a:ext cx="133952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/>
              <a:t>Emiliano</a:t>
            </a:r>
          </a:p>
          <a:p>
            <a:r>
              <a:rPr lang="es-PE" dirty="0"/>
              <a:t>Oscar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67B8E0C-423D-491C-8E3B-673265C5D8EA}"/>
              </a:ext>
            </a:extLst>
          </p:cNvPr>
          <p:cNvSpPr txBox="1"/>
          <p:nvPr/>
        </p:nvSpPr>
        <p:spPr>
          <a:xfrm>
            <a:off x="9850043" y="-62755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USUARIO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5F246511-4324-4DD5-B38B-027A9CA04380}"/>
              </a:ext>
            </a:extLst>
          </p:cNvPr>
          <p:cNvSpPr/>
          <p:nvPr/>
        </p:nvSpPr>
        <p:spPr>
          <a:xfrm>
            <a:off x="9393022" y="1560269"/>
            <a:ext cx="2395983" cy="85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600" dirty="0"/>
              <a:t>Emiliano-&gt; Comprador</a:t>
            </a:r>
          </a:p>
          <a:p>
            <a:r>
              <a:rPr lang="es-PE" sz="1600" dirty="0"/>
              <a:t>Emiliano-&gt; Administrador</a:t>
            </a:r>
          </a:p>
          <a:p>
            <a:pPr algn="ctr"/>
            <a:endParaRPr lang="es-PE" dirty="0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74FA9E-59C9-4689-AEBF-BFFEC8B11867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10524402" y="903010"/>
            <a:ext cx="66612" cy="6572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1673071-E39E-457F-BDAB-E2FE7202A25D}"/>
              </a:ext>
            </a:extLst>
          </p:cNvPr>
          <p:cNvSpPr txBox="1"/>
          <p:nvPr/>
        </p:nvSpPr>
        <p:spPr>
          <a:xfrm>
            <a:off x="10570351" y="1143604"/>
            <a:ext cx="149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USUARIO-ROL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B9C018AD-3E3A-4FFB-9898-093724E55946}"/>
              </a:ext>
            </a:extLst>
          </p:cNvPr>
          <p:cNvCxnSpPr>
            <a:cxnSpLocks/>
            <a:stCxn id="12" idx="3"/>
            <a:endCxn id="86" idx="1"/>
          </p:cNvCxnSpPr>
          <p:nvPr/>
        </p:nvCxnSpPr>
        <p:spPr>
          <a:xfrm>
            <a:off x="8232166" y="1360914"/>
            <a:ext cx="1160856" cy="628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3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110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9</cp:revision>
  <dcterms:created xsi:type="dcterms:W3CDTF">2021-06-27T23:35:32Z</dcterms:created>
  <dcterms:modified xsi:type="dcterms:W3CDTF">2021-06-28T03:18:35Z</dcterms:modified>
</cp:coreProperties>
</file>