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9"/>
    <p:restoredTop sz="94677"/>
  </p:normalViewPr>
  <p:slideViewPr>
    <p:cSldViewPr snapToGrid="0" showGuides="1">
      <p:cViewPr varScale="1">
        <p:scale>
          <a:sx n="75" d="100"/>
          <a:sy n="75" d="100"/>
        </p:scale>
        <p:origin x="160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test presentation</vt:lpstr>
      <vt:lpstr>First slide</vt:lpstr>
      <vt:lpstr>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Luigi Asprino</dc:creator>
  <cp:lastModifiedBy>Luigi Asprino</cp:lastModifiedBy>
  <cp:revision>2</cp:revision>
  <dcterms:created xsi:type="dcterms:W3CDTF">2023-11-27T10:22:29Z</dcterms:created>
  <dcterms:modified xsi:type="dcterms:W3CDTF">2023-11-27T13:59:41Z</dcterms:modified>
</cp:coreProperties>
</file>