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F8DD31-33E0-4530-B9DD-3B39FC623E63}" v="8" dt="2021-06-28T18:25:15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an Michiels" userId="f7a4fbb311a0cd0b" providerId="LiveId" clId="{DCF8DD31-33E0-4530-B9DD-3B39FC623E63}"/>
    <pc:docChg chg="undo redo custSel addSld delSld modSld sldOrd">
      <pc:chgData name="Dean Michiels" userId="f7a4fbb311a0cd0b" providerId="LiveId" clId="{DCF8DD31-33E0-4530-B9DD-3B39FC623E63}" dt="2021-06-28T18:44:31.746" v="1431" actId="400"/>
      <pc:docMkLst>
        <pc:docMk/>
      </pc:docMkLst>
      <pc:sldChg chg="addSp modSp mod setBg setClrOvrMap">
        <pc:chgData name="Dean Michiels" userId="f7a4fbb311a0cd0b" providerId="LiveId" clId="{DCF8DD31-33E0-4530-B9DD-3B39FC623E63}" dt="2021-06-28T18:44:31.746" v="1431" actId="400"/>
        <pc:sldMkLst>
          <pc:docMk/>
          <pc:sldMk cId="1967361371" sldId="256"/>
        </pc:sldMkLst>
        <pc:spChg chg="mod">
          <ac:chgData name="Dean Michiels" userId="f7a4fbb311a0cd0b" providerId="LiveId" clId="{DCF8DD31-33E0-4530-B9DD-3B39FC623E63}" dt="2021-06-28T18:42:26.306" v="1368" actId="26606"/>
          <ac:spMkLst>
            <pc:docMk/>
            <pc:sldMk cId="1967361371" sldId="256"/>
            <ac:spMk id="2" creationId="{90F0DD78-2A21-401C-93E3-24966784567A}"/>
          </ac:spMkLst>
        </pc:spChg>
        <pc:spChg chg="mod">
          <ac:chgData name="Dean Michiels" userId="f7a4fbb311a0cd0b" providerId="LiveId" clId="{DCF8DD31-33E0-4530-B9DD-3B39FC623E63}" dt="2021-06-28T18:44:31.746" v="1431" actId="400"/>
          <ac:spMkLst>
            <pc:docMk/>
            <pc:sldMk cId="1967361371" sldId="256"/>
            <ac:spMk id="3" creationId="{AE6048CE-8161-41C0-BE80-11E0A3C0BA58}"/>
          </ac:spMkLst>
        </pc:spChg>
        <pc:spChg chg="add">
          <ac:chgData name="Dean Michiels" userId="f7a4fbb311a0cd0b" providerId="LiveId" clId="{DCF8DD31-33E0-4530-B9DD-3B39FC623E63}" dt="2021-06-28T18:42:26.306" v="1368" actId="26606"/>
          <ac:spMkLst>
            <pc:docMk/>
            <pc:sldMk cId="1967361371" sldId="256"/>
            <ac:spMk id="8" creationId="{157A82F3-F6C4-4325-8C9C-7DF1AD06B2B5}"/>
          </ac:spMkLst>
        </pc:spChg>
      </pc:sldChg>
      <pc:sldChg chg="addSp delSp modSp new mod">
        <pc:chgData name="Dean Michiels" userId="f7a4fbb311a0cd0b" providerId="LiveId" clId="{DCF8DD31-33E0-4530-B9DD-3B39FC623E63}" dt="2021-06-28T18:25:15.242" v="936" actId="20577"/>
        <pc:sldMkLst>
          <pc:docMk/>
          <pc:sldMk cId="719025055" sldId="257"/>
        </pc:sldMkLst>
        <pc:spChg chg="mod">
          <ac:chgData name="Dean Michiels" userId="f7a4fbb311a0cd0b" providerId="LiveId" clId="{DCF8DD31-33E0-4530-B9DD-3B39FC623E63}" dt="2021-06-24T09:10:45.361" v="6" actId="20577"/>
          <ac:spMkLst>
            <pc:docMk/>
            <pc:sldMk cId="719025055" sldId="257"/>
            <ac:spMk id="2" creationId="{6A8C96CD-BC47-48C0-8A2E-C5616299E857}"/>
          </ac:spMkLst>
        </pc:spChg>
        <pc:spChg chg="del mod">
          <ac:chgData name="Dean Michiels" userId="f7a4fbb311a0cd0b" providerId="LiveId" clId="{DCF8DD31-33E0-4530-B9DD-3B39FC623E63}" dt="2021-06-24T10:45:22.316" v="803" actId="26606"/>
          <ac:spMkLst>
            <pc:docMk/>
            <pc:sldMk cId="719025055" sldId="257"/>
            <ac:spMk id="3" creationId="{57DE26A2-2EEA-4F02-B935-802888B7D7D9}"/>
          </ac:spMkLst>
        </pc:spChg>
        <pc:graphicFrameChg chg="add mod">
          <ac:chgData name="Dean Michiels" userId="f7a4fbb311a0cd0b" providerId="LiveId" clId="{DCF8DD31-33E0-4530-B9DD-3B39FC623E63}" dt="2021-06-28T18:25:15.242" v="936" actId="20577"/>
          <ac:graphicFrameMkLst>
            <pc:docMk/>
            <pc:sldMk cId="719025055" sldId="257"/>
            <ac:graphicFrameMk id="5" creationId="{90CE43EF-C86D-4EDC-9A52-116623897352}"/>
          </ac:graphicFrameMkLst>
        </pc:graphicFrameChg>
      </pc:sldChg>
      <pc:sldChg chg="addSp modSp new mod setBg">
        <pc:chgData name="Dean Michiels" userId="f7a4fbb311a0cd0b" providerId="LiveId" clId="{DCF8DD31-33E0-4530-B9DD-3B39FC623E63}" dt="2021-06-24T10:45:36.108" v="804" actId="26606"/>
        <pc:sldMkLst>
          <pc:docMk/>
          <pc:sldMk cId="2206657002" sldId="258"/>
        </pc:sldMkLst>
        <pc:spChg chg="mod">
          <ac:chgData name="Dean Michiels" userId="f7a4fbb311a0cd0b" providerId="LiveId" clId="{DCF8DD31-33E0-4530-B9DD-3B39FC623E63}" dt="2021-06-24T10:45:36.108" v="804" actId="26606"/>
          <ac:spMkLst>
            <pc:docMk/>
            <pc:sldMk cId="2206657002" sldId="258"/>
            <ac:spMk id="2" creationId="{E4D0B4ED-236C-4117-937D-2DEEF78C2267}"/>
          </ac:spMkLst>
        </pc:spChg>
        <pc:spChg chg="mod">
          <ac:chgData name="Dean Michiels" userId="f7a4fbb311a0cd0b" providerId="LiveId" clId="{DCF8DD31-33E0-4530-B9DD-3B39FC623E63}" dt="2021-06-24T10:45:36.108" v="804" actId="26606"/>
          <ac:spMkLst>
            <pc:docMk/>
            <pc:sldMk cId="2206657002" sldId="258"/>
            <ac:spMk id="3" creationId="{F30C0813-DCD4-4838-B38A-3993D11E6516}"/>
          </ac:spMkLst>
        </pc:spChg>
        <pc:spChg chg="add">
          <ac:chgData name="Dean Michiels" userId="f7a4fbb311a0cd0b" providerId="LiveId" clId="{DCF8DD31-33E0-4530-B9DD-3B39FC623E63}" dt="2021-06-24T10:45:36.108" v="804" actId="26606"/>
          <ac:spMkLst>
            <pc:docMk/>
            <pc:sldMk cId="2206657002" sldId="258"/>
            <ac:spMk id="8" creationId="{C33976D1-3430-450C-A978-87A9A6E8E71F}"/>
          </ac:spMkLst>
        </pc:spChg>
        <pc:spChg chg="add">
          <ac:chgData name="Dean Michiels" userId="f7a4fbb311a0cd0b" providerId="LiveId" clId="{DCF8DD31-33E0-4530-B9DD-3B39FC623E63}" dt="2021-06-24T10:45:36.108" v="804" actId="26606"/>
          <ac:spMkLst>
            <pc:docMk/>
            <pc:sldMk cId="2206657002" sldId="258"/>
            <ac:spMk id="10" creationId="{7D6AAC78-7D86-415A-ADC1-2B474807960C}"/>
          </ac:spMkLst>
        </pc:spChg>
        <pc:spChg chg="add">
          <ac:chgData name="Dean Michiels" userId="f7a4fbb311a0cd0b" providerId="LiveId" clId="{DCF8DD31-33E0-4530-B9DD-3B39FC623E63}" dt="2021-06-24T10:45:36.108" v="804" actId="26606"/>
          <ac:spMkLst>
            <pc:docMk/>
            <pc:sldMk cId="2206657002" sldId="258"/>
            <ac:spMk id="12" creationId="{F2A658D9-F185-44F1-BA33-D50320D1D078}"/>
          </ac:spMkLst>
        </pc:spChg>
      </pc:sldChg>
      <pc:sldChg chg="addSp delSp modSp new add del mod setBg">
        <pc:chgData name="Dean Michiels" userId="f7a4fbb311a0cd0b" providerId="LiveId" clId="{DCF8DD31-33E0-4530-B9DD-3B39FC623E63}" dt="2021-06-28T18:17:30.883" v="932" actId="26606"/>
        <pc:sldMkLst>
          <pc:docMk/>
          <pc:sldMk cId="4114142483" sldId="259"/>
        </pc:sldMkLst>
        <pc:spChg chg="mod">
          <ac:chgData name="Dean Michiels" userId="f7a4fbb311a0cd0b" providerId="LiveId" clId="{DCF8DD31-33E0-4530-B9DD-3B39FC623E63}" dt="2021-06-28T18:17:30.883" v="932" actId="26606"/>
          <ac:spMkLst>
            <pc:docMk/>
            <pc:sldMk cId="4114142483" sldId="259"/>
            <ac:spMk id="2" creationId="{8EC2BC49-BEBC-42F3-8F14-030242D11EC3}"/>
          </ac:spMkLst>
        </pc:spChg>
        <pc:spChg chg="del">
          <ac:chgData name="Dean Michiels" userId="f7a4fbb311a0cd0b" providerId="LiveId" clId="{DCF8DD31-33E0-4530-B9DD-3B39FC623E63}" dt="2021-06-28T18:16:25.614" v="918" actId="22"/>
          <ac:spMkLst>
            <pc:docMk/>
            <pc:sldMk cId="4114142483" sldId="259"/>
            <ac:spMk id="3" creationId="{90B09B82-1FC6-4B4C-8DF8-1512FF7AAF74}"/>
          </ac:spMkLst>
        </pc:spChg>
        <pc:spChg chg="add del">
          <ac:chgData name="Dean Michiels" userId="f7a4fbb311a0cd0b" providerId="LiveId" clId="{DCF8DD31-33E0-4530-B9DD-3B39FC623E63}" dt="2021-06-28T18:17:25.760" v="929" actId="26606"/>
          <ac:spMkLst>
            <pc:docMk/>
            <pc:sldMk cId="4114142483" sldId="259"/>
            <ac:spMk id="11" creationId="{9C29F44E-9479-42D9-A2F0-E378D8B15613}"/>
          </ac:spMkLst>
        </pc:spChg>
        <pc:spChg chg="add del">
          <ac:chgData name="Dean Michiels" userId="f7a4fbb311a0cd0b" providerId="LiveId" clId="{DCF8DD31-33E0-4530-B9DD-3B39FC623E63}" dt="2021-06-28T18:17:30.879" v="931" actId="26606"/>
          <ac:spMkLst>
            <pc:docMk/>
            <pc:sldMk cId="4114142483" sldId="259"/>
            <ac:spMk id="12" creationId="{0C6EC426-55B8-4191-954B-47CB23AF40F1}"/>
          </ac:spMkLst>
        </pc:spChg>
        <pc:spChg chg="add del">
          <ac:chgData name="Dean Michiels" userId="f7a4fbb311a0cd0b" providerId="LiveId" clId="{DCF8DD31-33E0-4530-B9DD-3B39FC623E63}" dt="2021-06-28T18:17:30.879" v="931" actId="26606"/>
          <ac:spMkLst>
            <pc:docMk/>
            <pc:sldMk cId="4114142483" sldId="259"/>
            <ac:spMk id="14" creationId="{84EBC568-E4D7-46A3-AA1F-716FC98BFF4B}"/>
          </ac:spMkLst>
        </pc:spChg>
        <pc:spChg chg="add">
          <ac:chgData name="Dean Michiels" userId="f7a4fbb311a0cd0b" providerId="LiveId" clId="{DCF8DD31-33E0-4530-B9DD-3B39FC623E63}" dt="2021-06-28T18:17:30.883" v="932" actId="26606"/>
          <ac:spMkLst>
            <pc:docMk/>
            <pc:sldMk cId="4114142483" sldId="259"/>
            <ac:spMk id="16" creationId="{379FB9E8-24BD-4435-88BA-64B681D92B53}"/>
          </ac:spMkLst>
        </pc:spChg>
        <pc:picChg chg="add mod ord">
          <ac:chgData name="Dean Michiels" userId="f7a4fbb311a0cd0b" providerId="LiveId" clId="{DCF8DD31-33E0-4530-B9DD-3B39FC623E63}" dt="2021-06-28T18:17:30.883" v="932" actId="26606"/>
          <ac:picMkLst>
            <pc:docMk/>
            <pc:sldMk cId="4114142483" sldId="259"/>
            <ac:picMk id="5" creationId="{541676AA-D12B-4C2B-A750-EF54DB2C5DFD}"/>
          </ac:picMkLst>
        </pc:picChg>
        <pc:picChg chg="add mod">
          <ac:chgData name="Dean Michiels" userId="f7a4fbb311a0cd0b" providerId="LiveId" clId="{DCF8DD31-33E0-4530-B9DD-3B39FC623E63}" dt="2021-06-28T18:17:30.883" v="932" actId="26606"/>
          <ac:picMkLst>
            <pc:docMk/>
            <pc:sldMk cId="4114142483" sldId="259"/>
            <ac:picMk id="7" creationId="{576F8B90-C643-4027-932E-08D3AE71A275}"/>
          </ac:picMkLst>
        </pc:picChg>
      </pc:sldChg>
      <pc:sldChg chg="addSp delSp modSp new mod setBg">
        <pc:chgData name="Dean Michiels" userId="f7a4fbb311a0cd0b" providerId="LiveId" clId="{DCF8DD31-33E0-4530-B9DD-3B39FC623E63}" dt="2021-06-28T18:39:34.830" v="943" actId="1076"/>
        <pc:sldMkLst>
          <pc:docMk/>
          <pc:sldMk cId="4005053260" sldId="260"/>
        </pc:sldMkLst>
        <pc:spChg chg="mod">
          <ac:chgData name="Dean Michiels" userId="f7a4fbb311a0cd0b" providerId="LiveId" clId="{DCF8DD31-33E0-4530-B9DD-3B39FC623E63}" dt="2021-06-28T18:25:02.260" v="933" actId="26606"/>
          <ac:spMkLst>
            <pc:docMk/>
            <pc:sldMk cId="4005053260" sldId="260"/>
            <ac:spMk id="2" creationId="{932F5B59-6346-4D61-B48C-C9414FB2B62B}"/>
          </ac:spMkLst>
        </pc:spChg>
        <pc:spChg chg="del mod">
          <ac:chgData name="Dean Michiels" userId="f7a4fbb311a0cd0b" providerId="LiveId" clId="{DCF8DD31-33E0-4530-B9DD-3B39FC623E63}" dt="2021-06-28T18:37:58.513" v="937" actId="22"/>
          <ac:spMkLst>
            <pc:docMk/>
            <pc:sldMk cId="4005053260" sldId="260"/>
            <ac:spMk id="3" creationId="{BF183B24-D7E3-4C31-9B5D-8630FC8C09D8}"/>
          </ac:spMkLst>
        </pc:spChg>
        <pc:spChg chg="add">
          <ac:chgData name="Dean Michiels" userId="f7a4fbb311a0cd0b" providerId="LiveId" clId="{DCF8DD31-33E0-4530-B9DD-3B39FC623E63}" dt="2021-06-28T18:25:02.260" v="933" actId="26606"/>
          <ac:spMkLst>
            <pc:docMk/>
            <pc:sldMk cId="4005053260" sldId="260"/>
            <ac:spMk id="8" creationId="{2AEFFFF2-9EB4-4B6C-B9F8-2BA3EF89A21C}"/>
          </ac:spMkLst>
        </pc:spChg>
        <pc:spChg chg="add">
          <ac:chgData name="Dean Michiels" userId="f7a4fbb311a0cd0b" providerId="LiveId" clId="{DCF8DD31-33E0-4530-B9DD-3B39FC623E63}" dt="2021-06-28T18:25:02.260" v="933" actId="26606"/>
          <ac:spMkLst>
            <pc:docMk/>
            <pc:sldMk cId="4005053260" sldId="260"/>
            <ac:spMk id="10" creationId="{0D65299F-028F-4AFC-B46A-8DB33E20FE4A}"/>
          </ac:spMkLst>
        </pc:spChg>
        <pc:spChg chg="add">
          <ac:chgData name="Dean Michiels" userId="f7a4fbb311a0cd0b" providerId="LiveId" clId="{DCF8DD31-33E0-4530-B9DD-3B39FC623E63}" dt="2021-06-28T18:25:02.260" v="933" actId="26606"/>
          <ac:spMkLst>
            <pc:docMk/>
            <pc:sldMk cId="4005053260" sldId="260"/>
            <ac:spMk id="12" creationId="{BAC87F6E-526A-49B5-995D-42DB656594C9}"/>
          </ac:spMkLst>
        </pc:spChg>
        <pc:picChg chg="add mod ord">
          <ac:chgData name="Dean Michiels" userId="f7a4fbb311a0cd0b" providerId="LiveId" clId="{DCF8DD31-33E0-4530-B9DD-3B39FC623E63}" dt="2021-06-28T18:38:07.834" v="940" actId="1076"/>
          <ac:picMkLst>
            <pc:docMk/>
            <pc:sldMk cId="4005053260" sldId="260"/>
            <ac:picMk id="5" creationId="{5D8E793A-2A73-4491-8A95-15B65862DE12}"/>
          </ac:picMkLst>
        </pc:picChg>
        <pc:picChg chg="add mod">
          <ac:chgData name="Dean Michiels" userId="f7a4fbb311a0cd0b" providerId="LiveId" clId="{DCF8DD31-33E0-4530-B9DD-3B39FC623E63}" dt="2021-06-28T18:39:34.830" v="943" actId="1076"/>
          <ac:picMkLst>
            <pc:docMk/>
            <pc:sldMk cId="4005053260" sldId="260"/>
            <ac:picMk id="7" creationId="{6BEA04F5-3C1E-47FB-BBBC-0E297921B3FE}"/>
          </ac:picMkLst>
        </pc:picChg>
      </pc:sldChg>
      <pc:sldChg chg="modSp new del mod ord">
        <pc:chgData name="Dean Michiels" userId="f7a4fbb311a0cd0b" providerId="LiveId" clId="{DCF8DD31-33E0-4530-B9DD-3B39FC623E63}" dt="2021-06-28T17:56:42.873" v="915" actId="47"/>
        <pc:sldMkLst>
          <pc:docMk/>
          <pc:sldMk cId="1882318860" sldId="261"/>
        </pc:sldMkLst>
        <pc:spChg chg="mod">
          <ac:chgData name="Dean Michiels" userId="f7a4fbb311a0cd0b" providerId="LiveId" clId="{DCF8DD31-33E0-4530-B9DD-3B39FC623E63}" dt="2021-06-24T09:13:07.573" v="82" actId="20577"/>
          <ac:spMkLst>
            <pc:docMk/>
            <pc:sldMk cId="1882318860" sldId="261"/>
            <ac:spMk id="2" creationId="{BAA9BC80-C2DB-4386-8065-E2E0E9D4CA2D}"/>
          </ac:spMkLst>
        </pc:spChg>
      </pc:sldChg>
      <pc:sldChg chg="addSp modSp new mod setBg">
        <pc:chgData name="Dean Michiels" userId="f7a4fbb311a0cd0b" providerId="LiveId" clId="{DCF8DD31-33E0-4530-B9DD-3B39FC623E63}" dt="2021-06-24T10:44:28.781" v="802" actId="122"/>
        <pc:sldMkLst>
          <pc:docMk/>
          <pc:sldMk cId="4238809850" sldId="262"/>
        </pc:sldMkLst>
        <pc:spChg chg="mod">
          <ac:chgData name="Dean Michiels" userId="f7a4fbb311a0cd0b" providerId="LiveId" clId="{DCF8DD31-33E0-4530-B9DD-3B39FC623E63}" dt="2021-06-24T10:44:16.954" v="800" actId="26606"/>
          <ac:spMkLst>
            <pc:docMk/>
            <pc:sldMk cId="4238809850" sldId="262"/>
            <ac:spMk id="2" creationId="{0DC7D1A1-46D3-427C-8279-ABE4ACFBDC67}"/>
          </ac:spMkLst>
        </pc:spChg>
        <pc:spChg chg="mod">
          <ac:chgData name="Dean Michiels" userId="f7a4fbb311a0cd0b" providerId="LiveId" clId="{DCF8DD31-33E0-4530-B9DD-3B39FC623E63}" dt="2021-06-24T10:44:28.781" v="802" actId="122"/>
          <ac:spMkLst>
            <pc:docMk/>
            <pc:sldMk cId="4238809850" sldId="262"/>
            <ac:spMk id="3" creationId="{0603D759-6932-4C40-9303-593AFBD93EF4}"/>
          </ac:spMkLst>
        </pc:spChg>
        <pc:spChg chg="add">
          <ac:chgData name="Dean Michiels" userId="f7a4fbb311a0cd0b" providerId="LiveId" clId="{DCF8DD31-33E0-4530-B9DD-3B39FC623E63}" dt="2021-06-24T10:44:16.954" v="800" actId="26606"/>
          <ac:spMkLst>
            <pc:docMk/>
            <pc:sldMk cId="4238809850" sldId="262"/>
            <ac:spMk id="8" creationId="{6AD85578-1E4B-4014-9D52-E76894750300}"/>
          </ac:spMkLst>
        </pc:spChg>
        <pc:spChg chg="add">
          <ac:chgData name="Dean Michiels" userId="f7a4fbb311a0cd0b" providerId="LiveId" clId="{DCF8DD31-33E0-4530-B9DD-3B39FC623E63}" dt="2021-06-24T10:44:16.954" v="800" actId="26606"/>
          <ac:spMkLst>
            <pc:docMk/>
            <pc:sldMk cId="4238809850" sldId="262"/>
            <ac:spMk id="10" creationId="{48550B3F-9390-4CA1-B3C8-91529289DCED}"/>
          </ac:spMkLst>
        </pc:spChg>
      </pc:sldChg>
      <pc:sldChg chg="addSp modSp new mod setBg setClrOvrMap">
        <pc:chgData name="Dean Michiels" userId="f7a4fbb311a0cd0b" providerId="LiveId" clId="{DCF8DD31-33E0-4530-B9DD-3B39FC623E63}" dt="2021-06-24T10:43:50.433" v="799" actId="14100"/>
        <pc:sldMkLst>
          <pc:docMk/>
          <pc:sldMk cId="1885227202" sldId="263"/>
        </pc:sldMkLst>
        <pc:spChg chg="mod">
          <ac:chgData name="Dean Michiels" userId="f7a4fbb311a0cd0b" providerId="LiveId" clId="{DCF8DD31-33E0-4530-B9DD-3B39FC623E63}" dt="2021-06-24T10:43:37.768" v="798" actId="26606"/>
          <ac:spMkLst>
            <pc:docMk/>
            <pc:sldMk cId="1885227202" sldId="263"/>
            <ac:spMk id="2" creationId="{B2750D0C-DD9E-4290-B21B-51692B78937D}"/>
          </ac:spMkLst>
        </pc:spChg>
        <pc:spChg chg="mod">
          <ac:chgData name="Dean Michiels" userId="f7a4fbb311a0cd0b" providerId="LiveId" clId="{DCF8DD31-33E0-4530-B9DD-3B39FC623E63}" dt="2021-06-24T10:43:50.433" v="799" actId="14100"/>
          <ac:spMkLst>
            <pc:docMk/>
            <pc:sldMk cId="1885227202" sldId="263"/>
            <ac:spMk id="3" creationId="{864DB4AA-31D7-4716-AE6F-9C8DE0AC7D6E}"/>
          </ac:spMkLst>
        </pc:spChg>
        <pc:spChg chg="add">
          <ac:chgData name="Dean Michiels" userId="f7a4fbb311a0cd0b" providerId="LiveId" clId="{DCF8DD31-33E0-4530-B9DD-3B39FC623E63}" dt="2021-06-24T10:43:37.768" v="798" actId="26606"/>
          <ac:spMkLst>
            <pc:docMk/>
            <pc:sldMk cId="1885227202" sldId="263"/>
            <ac:spMk id="8" creationId="{FB403EBD-907E-4D59-98D4-A72CD1063C62}"/>
          </ac:spMkLst>
        </pc:spChg>
      </pc:sldChg>
      <pc:sldChg chg="addSp delSp modSp add mod setBg">
        <pc:chgData name="Dean Michiels" userId="f7a4fbb311a0cd0b" providerId="LiveId" clId="{DCF8DD31-33E0-4530-B9DD-3B39FC623E63}" dt="2021-06-24T10:47:36.603" v="827" actId="26606"/>
        <pc:sldMkLst>
          <pc:docMk/>
          <pc:sldMk cId="2751318435" sldId="264"/>
        </pc:sldMkLst>
        <pc:spChg chg="mod">
          <ac:chgData name="Dean Michiels" userId="f7a4fbb311a0cd0b" providerId="LiveId" clId="{DCF8DD31-33E0-4530-B9DD-3B39FC623E63}" dt="2021-06-24T10:47:36.603" v="827" actId="26606"/>
          <ac:spMkLst>
            <pc:docMk/>
            <pc:sldMk cId="2751318435" sldId="264"/>
            <ac:spMk id="2" creationId="{E4D0B4ED-236C-4117-937D-2DEEF78C2267}"/>
          </ac:spMkLst>
        </pc:spChg>
        <pc:spChg chg="mod ord">
          <ac:chgData name="Dean Michiels" userId="f7a4fbb311a0cd0b" providerId="LiveId" clId="{DCF8DD31-33E0-4530-B9DD-3B39FC623E63}" dt="2021-06-24T10:47:36.603" v="827" actId="26606"/>
          <ac:spMkLst>
            <pc:docMk/>
            <pc:sldMk cId="2751318435" sldId="264"/>
            <ac:spMk id="3" creationId="{F30C0813-DCD4-4838-B38A-3993D11E6516}"/>
          </ac:spMkLst>
        </pc:spChg>
        <pc:spChg chg="add mod">
          <ac:chgData name="Dean Michiels" userId="f7a4fbb311a0cd0b" providerId="LiveId" clId="{DCF8DD31-33E0-4530-B9DD-3B39FC623E63}" dt="2021-06-24T10:47:36.603" v="827" actId="26606"/>
          <ac:spMkLst>
            <pc:docMk/>
            <pc:sldMk cId="2751318435" sldId="264"/>
            <ac:spMk id="8" creationId="{18906528-29B3-4C9F-84B5-BF675128F93F}"/>
          </ac:spMkLst>
        </pc:spChg>
        <pc:spChg chg="add mod">
          <ac:chgData name="Dean Michiels" userId="f7a4fbb311a0cd0b" providerId="LiveId" clId="{DCF8DD31-33E0-4530-B9DD-3B39FC623E63}" dt="2021-06-24T10:47:36.603" v="827" actId="26606"/>
          <ac:spMkLst>
            <pc:docMk/>
            <pc:sldMk cId="2751318435" sldId="264"/>
            <ac:spMk id="9" creationId="{25A7D52C-3B2B-4474-AF13-B15F1FAE6C89}"/>
          </ac:spMkLst>
        </pc:spChg>
        <pc:spChg chg="add del">
          <ac:chgData name="Dean Michiels" userId="f7a4fbb311a0cd0b" providerId="LiveId" clId="{DCF8DD31-33E0-4530-B9DD-3B39FC623E63}" dt="2021-06-24T10:47:00.075" v="826" actId="26606"/>
          <ac:spMkLst>
            <pc:docMk/>
            <pc:sldMk cId="2751318435" sldId="264"/>
            <ac:spMk id="11" creationId="{894AF4E6-7CCD-4F8F-8863-A81B36336515}"/>
          </ac:spMkLst>
        </pc:spChg>
        <pc:spChg chg="add del">
          <ac:chgData name="Dean Michiels" userId="f7a4fbb311a0cd0b" providerId="LiveId" clId="{DCF8DD31-33E0-4530-B9DD-3B39FC623E63}" dt="2021-06-24T10:47:00.075" v="826" actId="26606"/>
          <ac:spMkLst>
            <pc:docMk/>
            <pc:sldMk cId="2751318435" sldId="264"/>
            <ac:spMk id="12" creationId="{F47598CC-4E94-431E-AEE9-8CA4A6765726}"/>
          </ac:spMkLst>
        </pc:spChg>
        <pc:spChg chg="add del">
          <ac:chgData name="Dean Michiels" userId="f7a4fbb311a0cd0b" providerId="LiveId" clId="{DCF8DD31-33E0-4530-B9DD-3B39FC623E63}" dt="2021-06-24T10:47:00.075" v="826" actId="26606"/>
          <ac:spMkLst>
            <pc:docMk/>
            <pc:sldMk cId="2751318435" sldId="264"/>
            <ac:spMk id="13" creationId="{7631BE39-7613-435A-B117-F63CFEF9CEAD}"/>
          </ac:spMkLst>
        </pc:spChg>
        <pc:spChg chg="add del">
          <ac:chgData name="Dean Michiels" userId="f7a4fbb311a0cd0b" providerId="LiveId" clId="{DCF8DD31-33E0-4530-B9DD-3B39FC623E63}" dt="2021-06-24T10:42:07.020" v="771" actId="26606"/>
          <ac:spMkLst>
            <pc:docMk/>
            <pc:sldMk cId="2751318435" sldId="264"/>
            <ac:spMk id="14" creationId="{6077C1E2-0334-4E54-85C9-E517CFEE6428}"/>
          </ac:spMkLst>
        </pc:spChg>
        <pc:spChg chg="add del">
          <ac:chgData name="Dean Michiels" userId="f7a4fbb311a0cd0b" providerId="LiveId" clId="{DCF8DD31-33E0-4530-B9DD-3B39FC623E63}" dt="2021-06-24T10:47:00.075" v="826" actId="26606"/>
          <ac:spMkLst>
            <pc:docMk/>
            <pc:sldMk cId="2751318435" sldId="264"/>
            <ac:spMk id="15" creationId="{5B67FA42-A9A7-4976-B690-FF2A468F1BA4}"/>
          </ac:spMkLst>
        </pc:spChg>
        <pc:spChg chg="add del">
          <ac:chgData name="Dean Michiels" userId="f7a4fbb311a0cd0b" providerId="LiveId" clId="{DCF8DD31-33E0-4530-B9DD-3B39FC623E63}" dt="2021-06-24T10:42:07.020" v="771" actId="26606"/>
          <ac:spMkLst>
            <pc:docMk/>
            <pc:sldMk cId="2751318435" sldId="264"/>
            <ac:spMk id="16" creationId="{54A2CDD7-A8EF-4E81-AA02-7A80EABD8189}"/>
          </ac:spMkLst>
        </pc:spChg>
        <pc:spChg chg="add del">
          <ac:chgData name="Dean Michiels" userId="f7a4fbb311a0cd0b" providerId="LiveId" clId="{DCF8DD31-33E0-4530-B9DD-3B39FC623E63}" dt="2021-06-24T10:47:00.075" v="826" actId="26606"/>
          <ac:spMkLst>
            <pc:docMk/>
            <pc:sldMk cId="2751318435" sldId="264"/>
            <ac:spMk id="17" creationId="{B178E980-B499-4CB1-B2C4-CA1033769FBA}"/>
          </ac:spMkLst>
        </pc:spChg>
        <pc:spChg chg="add del">
          <ac:chgData name="Dean Michiels" userId="f7a4fbb311a0cd0b" providerId="LiveId" clId="{DCF8DD31-33E0-4530-B9DD-3B39FC623E63}" dt="2021-06-24T10:42:07.020" v="771" actId="26606"/>
          <ac:spMkLst>
            <pc:docMk/>
            <pc:sldMk cId="2751318435" sldId="264"/>
            <ac:spMk id="18" creationId="{7F1377C0-F2D0-4AAE-B8F0-1D9412AF7E24}"/>
          </ac:spMkLst>
        </pc:spChg>
        <pc:spChg chg="add">
          <ac:chgData name="Dean Michiels" userId="f7a4fbb311a0cd0b" providerId="LiveId" clId="{DCF8DD31-33E0-4530-B9DD-3B39FC623E63}" dt="2021-06-24T10:47:36.603" v="827" actId="26606"/>
          <ac:spMkLst>
            <pc:docMk/>
            <pc:sldMk cId="2751318435" sldId="264"/>
            <ac:spMk id="19" creationId="{952776C3-386D-49FB-90FF-F5F67BE42F05}"/>
          </ac:spMkLst>
        </pc:spChg>
        <pc:spChg chg="add del">
          <ac:chgData name="Dean Michiels" userId="f7a4fbb311a0cd0b" providerId="LiveId" clId="{DCF8DD31-33E0-4530-B9DD-3B39FC623E63}" dt="2021-06-24T10:42:07.020" v="771" actId="26606"/>
          <ac:spMkLst>
            <pc:docMk/>
            <pc:sldMk cId="2751318435" sldId="264"/>
            <ac:spMk id="20" creationId="{406710C9-8981-4908-A713-2A4BD1322B48}"/>
          </ac:spMkLst>
        </pc:spChg>
        <pc:spChg chg="add del">
          <ac:chgData name="Dean Michiels" userId="f7a4fbb311a0cd0b" providerId="LiveId" clId="{DCF8DD31-33E0-4530-B9DD-3B39FC623E63}" dt="2021-06-24T10:42:07.020" v="771" actId="26606"/>
          <ac:spMkLst>
            <pc:docMk/>
            <pc:sldMk cId="2751318435" sldId="264"/>
            <ac:spMk id="22" creationId="{8680A5C7-40B5-4195-B464-4490E1A26EB0}"/>
          </ac:spMkLst>
        </pc:spChg>
        <pc:picChg chg="add mod ord">
          <ac:chgData name="Dean Michiels" userId="f7a4fbb311a0cd0b" providerId="LiveId" clId="{DCF8DD31-33E0-4530-B9DD-3B39FC623E63}" dt="2021-06-24T10:47:36.603" v="827" actId="26606"/>
          <ac:picMkLst>
            <pc:docMk/>
            <pc:sldMk cId="2751318435" sldId="264"/>
            <ac:picMk id="5" creationId="{ADDACD4E-6AF0-4980-AA52-2B4751E55C9E}"/>
          </ac:picMkLst>
        </pc:picChg>
        <pc:picChg chg="add mod ord">
          <ac:chgData name="Dean Michiels" userId="f7a4fbb311a0cd0b" providerId="LiveId" clId="{DCF8DD31-33E0-4530-B9DD-3B39FC623E63}" dt="2021-06-24T10:47:36.603" v="827" actId="26606"/>
          <ac:picMkLst>
            <pc:docMk/>
            <pc:sldMk cId="2751318435" sldId="264"/>
            <ac:picMk id="7" creationId="{1F182517-A93A-45FF-A1A6-C35005BA3C12}"/>
          </ac:picMkLst>
        </pc:picChg>
      </pc:sldChg>
      <pc:sldChg chg="new del">
        <pc:chgData name="Dean Michiels" userId="f7a4fbb311a0cd0b" providerId="LiveId" clId="{DCF8DD31-33E0-4530-B9DD-3B39FC623E63}" dt="2021-06-24T10:30:34.929" v="521" actId="680"/>
        <pc:sldMkLst>
          <pc:docMk/>
          <pc:sldMk cId="4088645182" sldId="264"/>
        </pc:sldMkLst>
      </pc:sldChg>
      <pc:sldChg chg="delSp modSp add mod">
        <pc:chgData name="Dean Michiels" userId="f7a4fbb311a0cd0b" providerId="LiveId" clId="{DCF8DD31-33E0-4530-B9DD-3B39FC623E63}" dt="2021-06-24T10:51:34.460" v="914" actId="20577"/>
        <pc:sldMkLst>
          <pc:docMk/>
          <pc:sldMk cId="2788329898" sldId="265"/>
        </pc:sldMkLst>
        <pc:spChg chg="mod">
          <ac:chgData name="Dean Michiels" userId="f7a4fbb311a0cd0b" providerId="LiveId" clId="{DCF8DD31-33E0-4530-B9DD-3B39FC623E63}" dt="2021-06-24T10:51:34.460" v="914" actId="20577"/>
          <ac:spMkLst>
            <pc:docMk/>
            <pc:sldMk cId="2788329898" sldId="265"/>
            <ac:spMk id="3" creationId="{F30C0813-DCD4-4838-B38A-3993D11E6516}"/>
          </ac:spMkLst>
        </pc:spChg>
        <pc:spChg chg="del">
          <ac:chgData name="Dean Michiels" userId="f7a4fbb311a0cd0b" providerId="LiveId" clId="{DCF8DD31-33E0-4530-B9DD-3B39FC623E63}" dt="2021-06-24T10:43:15.357" v="797" actId="478"/>
          <ac:spMkLst>
            <pc:docMk/>
            <pc:sldMk cId="2788329898" sldId="265"/>
            <ac:spMk id="8" creationId="{18906528-29B3-4C9F-84B5-BF675128F93F}"/>
          </ac:spMkLst>
        </pc:spChg>
        <pc:spChg chg="del mod">
          <ac:chgData name="Dean Michiels" userId="f7a4fbb311a0cd0b" providerId="LiveId" clId="{DCF8DD31-33E0-4530-B9DD-3B39FC623E63}" dt="2021-06-24T10:43:11.363" v="795" actId="478"/>
          <ac:spMkLst>
            <pc:docMk/>
            <pc:sldMk cId="2788329898" sldId="265"/>
            <ac:spMk id="9" creationId="{25A7D52C-3B2B-4474-AF13-B15F1FAE6C89}"/>
          </ac:spMkLst>
        </pc:spChg>
        <pc:picChg chg="del">
          <ac:chgData name="Dean Michiels" userId="f7a4fbb311a0cd0b" providerId="LiveId" clId="{DCF8DD31-33E0-4530-B9DD-3B39FC623E63}" dt="2021-06-24T10:43:06.375" v="792" actId="478"/>
          <ac:picMkLst>
            <pc:docMk/>
            <pc:sldMk cId="2788329898" sldId="265"/>
            <ac:picMk id="5" creationId="{ADDACD4E-6AF0-4980-AA52-2B4751E55C9E}"/>
          </ac:picMkLst>
        </pc:picChg>
        <pc:picChg chg="del">
          <ac:chgData name="Dean Michiels" userId="f7a4fbb311a0cd0b" providerId="LiveId" clId="{DCF8DD31-33E0-4530-B9DD-3B39FC623E63}" dt="2021-06-24T10:43:13.260" v="796" actId="478"/>
          <ac:picMkLst>
            <pc:docMk/>
            <pc:sldMk cId="2788329898" sldId="265"/>
            <ac:picMk id="7" creationId="{1F182517-A93A-45FF-A1A6-C35005BA3C1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4D2072-ADF5-4879-AABB-9C2B166D11B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D24CBE-EB4F-4C2D-8392-FB4CF1DA2E31}">
      <dgm:prSet/>
      <dgm:spPr/>
      <dgm:t>
        <a:bodyPr/>
        <a:lstStyle/>
        <a:p>
          <a:r>
            <a:rPr lang="nl-NL"/>
            <a:t>Samenvatting FO</a:t>
          </a:r>
          <a:endParaRPr lang="en-US"/>
        </a:p>
      </dgm:t>
    </dgm:pt>
    <dgm:pt modelId="{793D92B7-D83D-4449-B2D9-3BACA44A3BA0}" type="parTrans" cxnId="{23FC1ADF-A493-4551-8FFE-F099D4D5946F}">
      <dgm:prSet/>
      <dgm:spPr/>
      <dgm:t>
        <a:bodyPr/>
        <a:lstStyle/>
        <a:p>
          <a:endParaRPr lang="en-US"/>
        </a:p>
      </dgm:t>
    </dgm:pt>
    <dgm:pt modelId="{4EC80024-6CE8-4F6C-8413-3ED8BD2916E7}" type="sibTrans" cxnId="{23FC1ADF-A493-4551-8FFE-F099D4D5946F}">
      <dgm:prSet/>
      <dgm:spPr/>
      <dgm:t>
        <a:bodyPr/>
        <a:lstStyle/>
        <a:p>
          <a:endParaRPr lang="en-US"/>
        </a:p>
      </dgm:t>
    </dgm:pt>
    <dgm:pt modelId="{8E4E3CA5-A89B-40D1-AF86-2EFD9F7F8D9F}">
      <dgm:prSet/>
      <dgm:spPr/>
      <dgm:t>
        <a:bodyPr/>
        <a:lstStyle/>
        <a:p>
          <a:r>
            <a:rPr lang="nl-NL"/>
            <a:t>Het kwaliteitshandboek</a:t>
          </a:r>
          <a:endParaRPr lang="en-US"/>
        </a:p>
      </dgm:t>
    </dgm:pt>
    <dgm:pt modelId="{203E2672-958C-4A98-84BF-4C7564BCFC7B}" type="parTrans" cxnId="{E35AA7DE-8776-408C-A7CE-5FE8C00B70A9}">
      <dgm:prSet/>
      <dgm:spPr/>
      <dgm:t>
        <a:bodyPr/>
        <a:lstStyle/>
        <a:p>
          <a:endParaRPr lang="en-US"/>
        </a:p>
      </dgm:t>
    </dgm:pt>
    <dgm:pt modelId="{8857EF15-1062-47CA-945C-92FBD91A68D6}" type="sibTrans" cxnId="{E35AA7DE-8776-408C-A7CE-5FE8C00B70A9}">
      <dgm:prSet/>
      <dgm:spPr/>
      <dgm:t>
        <a:bodyPr/>
        <a:lstStyle/>
        <a:p>
          <a:endParaRPr lang="en-US"/>
        </a:p>
      </dgm:t>
    </dgm:pt>
    <dgm:pt modelId="{1E93372C-5334-4F09-B72B-F1FC0F055E0B}">
      <dgm:prSet/>
      <dgm:spPr/>
      <dgm:t>
        <a:bodyPr/>
        <a:lstStyle/>
        <a:p>
          <a:r>
            <a:rPr lang="nl-NL"/>
            <a:t>Het testplan</a:t>
          </a:r>
          <a:endParaRPr lang="en-US"/>
        </a:p>
      </dgm:t>
    </dgm:pt>
    <dgm:pt modelId="{43059674-2578-476B-93D5-F4BE551917D9}" type="parTrans" cxnId="{5604D6A4-09C8-4DAA-9F66-C93ABBBEB725}">
      <dgm:prSet/>
      <dgm:spPr/>
      <dgm:t>
        <a:bodyPr/>
        <a:lstStyle/>
        <a:p>
          <a:endParaRPr lang="en-US"/>
        </a:p>
      </dgm:t>
    </dgm:pt>
    <dgm:pt modelId="{99A2FC1D-4B82-4283-B48B-5891B7D6DBCB}" type="sibTrans" cxnId="{5604D6A4-09C8-4DAA-9F66-C93ABBBEB725}">
      <dgm:prSet/>
      <dgm:spPr/>
      <dgm:t>
        <a:bodyPr/>
        <a:lstStyle/>
        <a:p>
          <a:endParaRPr lang="en-US"/>
        </a:p>
      </dgm:t>
    </dgm:pt>
    <dgm:pt modelId="{269697C4-900A-4C5E-8715-98870D2A0061}">
      <dgm:prSet/>
      <dgm:spPr/>
      <dgm:t>
        <a:bodyPr/>
        <a:lstStyle/>
        <a:p>
          <a:r>
            <a:rPr lang="nl-NL"/>
            <a:t>De acceptatietest</a:t>
          </a:r>
          <a:endParaRPr lang="en-US"/>
        </a:p>
      </dgm:t>
    </dgm:pt>
    <dgm:pt modelId="{D136894A-5DBE-4CCE-8B23-FA018D55697E}" type="parTrans" cxnId="{2D9BF763-F284-476A-80E9-A3E17D7D3FB0}">
      <dgm:prSet/>
      <dgm:spPr/>
      <dgm:t>
        <a:bodyPr/>
        <a:lstStyle/>
        <a:p>
          <a:endParaRPr lang="en-US"/>
        </a:p>
      </dgm:t>
    </dgm:pt>
    <dgm:pt modelId="{2F39DFF3-3376-42B5-BEAD-841F5BFCDDC0}" type="sibTrans" cxnId="{2D9BF763-F284-476A-80E9-A3E17D7D3FB0}">
      <dgm:prSet/>
      <dgm:spPr/>
      <dgm:t>
        <a:bodyPr/>
        <a:lstStyle/>
        <a:p>
          <a:endParaRPr lang="en-US"/>
        </a:p>
      </dgm:t>
    </dgm:pt>
    <dgm:pt modelId="{3C5A09DD-D7EF-4D8C-A54D-52575E7366C3}">
      <dgm:prSet/>
      <dgm:spPr/>
      <dgm:t>
        <a:bodyPr/>
        <a:lstStyle/>
        <a:p>
          <a:r>
            <a:rPr lang="nl-NL"/>
            <a:t>Demonstratie website</a:t>
          </a:r>
          <a:endParaRPr lang="en-US"/>
        </a:p>
      </dgm:t>
    </dgm:pt>
    <dgm:pt modelId="{5C7FC308-1E59-4F82-97FB-7AC99DEF6910}" type="parTrans" cxnId="{42A83CF1-D3B9-4034-AB31-BCA2308E038C}">
      <dgm:prSet/>
      <dgm:spPr/>
      <dgm:t>
        <a:bodyPr/>
        <a:lstStyle/>
        <a:p>
          <a:endParaRPr lang="en-US"/>
        </a:p>
      </dgm:t>
    </dgm:pt>
    <dgm:pt modelId="{BC8A3614-3C46-4602-BDAB-539A9EE93D3B}" type="sibTrans" cxnId="{42A83CF1-D3B9-4034-AB31-BCA2308E038C}">
      <dgm:prSet/>
      <dgm:spPr/>
      <dgm:t>
        <a:bodyPr/>
        <a:lstStyle/>
        <a:p>
          <a:endParaRPr lang="en-US"/>
        </a:p>
      </dgm:t>
    </dgm:pt>
    <dgm:pt modelId="{C79A7EE3-7C22-4A5C-A24B-78FCC6FFD2C8}">
      <dgm:prSet/>
      <dgm:spPr/>
      <dgm:t>
        <a:bodyPr/>
        <a:lstStyle/>
        <a:p>
          <a:r>
            <a:rPr lang="nl-NL" dirty="0" err="1"/>
            <a:t>MoSCoW</a:t>
          </a:r>
          <a:endParaRPr lang="en-US" dirty="0"/>
        </a:p>
      </dgm:t>
    </dgm:pt>
    <dgm:pt modelId="{ADA357E9-4526-4CDB-802C-5EF170515E92}" type="parTrans" cxnId="{5133C392-0C57-4DB5-ADDF-5EF67116E4D4}">
      <dgm:prSet/>
      <dgm:spPr/>
      <dgm:t>
        <a:bodyPr/>
        <a:lstStyle/>
        <a:p>
          <a:endParaRPr lang="en-US"/>
        </a:p>
      </dgm:t>
    </dgm:pt>
    <dgm:pt modelId="{17B6FA58-1F56-47BC-8495-069A4E280C68}" type="sibTrans" cxnId="{5133C392-0C57-4DB5-ADDF-5EF67116E4D4}">
      <dgm:prSet/>
      <dgm:spPr/>
      <dgm:t>
        <a:bodyPr/>
        <a:lstStyle/>
        <a:p>
          <a:endParaRPr lang="en-US"/>
        </a:p>
      </dgm:t>
    </dgm:pt>
    <dgm:pt modelId="{2493291A-26F9-4B85-AA9D-8D6F6A28C659}" type="pres">
      <dgm:prSet presAssocID="{EC4D2072-ADF5-4879-AABB-9C2B166D11B1}" presName="vert0" presStyleCnt="0">
        <dgm:presLayoutVars>
          <dgm:dir/>
          <dgm:animOne val="branch"/>
          <dgm:animLvl val="lvl"/>
        </dgm:presLayoutVars>
      </dgm:prSet>
      <dgm:spPr/>
    </dgm:pt>
    <dgm:pt modelId="{75A539B5-12FC-4CA8-BF2E-0D4088F07163}" type="pres">
      <dgm:prSet presAssocID="{39D24CBE-EB4F-4C2D-8392-FB4CF1DA2E31}" presName="thickLine" presStyleLbl="alignNode1" presStyleIdx="0" presStyleCnt="6"/>
      <dgm:spPr/>
    </dgm:pt>
    <dgm:pt modelId="{C522BDF4-CD05-4FB3-9F7A-60C52326AA17}" type="pres">
      <dgm:prSet presAssocID="{39D24CBE-EB4F-4C2D-8392-FB4CF1DA2E31}" presName="horz1" presStyleCnt="0"/>
      <dgm:spPr/>
    </dgm:pt>
    <dgm:pt modelId="{F2B2B136-E638-41D3-A4C8-A0B00531509B}" type="pres">
      <dgm:prSet presAssocID="{39D24CBE-EB4F-4C2D-8392-FB4CF1DA2E31}" presName="tx1" presStyleLbl="revTx" presStyleIdx="0" presStyleCnt="6"/>
      <dgm:spPr/>
    </dgm:pt>
    <dgm:pt modelId="{AF2BFEF9-72E7-4AA2-9F74-51860FC82242}" type="pres">
      <dgm:prSet presAssocID="{39D24CBE-EB4F-4C2D-8392-FB4CF1DA2E31}" presName="vert1" presStyleCnt="0"/>
      <dgm:spPr/>
    </dgm:pt>
    <dgm:pt modelId="{0D7324C7-44FB-4C56-8CE1-3ABB32259C41}" type="pres">
      <dgm:prSet presAssocID="{8E4E3CA5-A89B-40D1-AF86-2EFD9F7F8D9F}" presName="thickLine" presStyleLbl="alignNode1" presStyleIdx="1" presStyleCnt="6"/>
      <dgm:spPr/>
    </dgm:pt>
    <dgm:pt modelId="{34F47999-078F-4880-92A0-E53BAE238F7F}" type="pres">
      <dgm:prSet presAssocID="{8E4E3CA5-A89B-40D1-AF86-2EFD9F7F8D9F}" presName="horz1" presStyleCnt="0"/>
      <dgm:spPr/>
    </dgm:pt>
    <dgm:pt modelId="{A9DFF8B3-B686-4F9A-B6E6-69EDB94CFEDE}" type="pres">
      <dgm:prSet presAssocID="{8E4E3CA5-A89B-40D1-AF86-2EFD9F7F8D9F}" presName="tx1" presStyleLbl="revTx" presStyleIdx="1" presStyleCnt="6"/>
      <dgm:spPr/>
    </dgm:pt>
    <dgm:pt modelId="{79C25987-FC20-46F5-B6E2-347DD4506D5B}" type="pres">
      <dgm:prSet presAssocID="{8E4E3CA5-A89B-40D1-AF86-2EFD9F7F8D9F}" presName="vert1" presStyleCnt="0"/>
      <dgm:spPr/>
    </dgm:pt>
    <dgm:pt modelId="{A64A0FF4-C80C-48AE-A0AB-A813F18BF5D9}" type="pres">
      <dgm:prSet presAssocID="{1E93372C-5334-4F09-B72B-F1FC0F055E0B}" presName="thickLine" presStyleLbl="alignNode1" presStyleIdx="2" presStyleCnt="6"/>
      <dgm:spPr/>
    </dgm:pt>
    <dgm:pt modelId="{26567652-50AD-4FCF-9289-866FCBDE95AC}" type="pres">
      <dgm:prSet presAssocID="{1E93372C-5334-4F09-B72B-F1FC0F055E0B}" presName="horz1" presStyleCnt="0"/>
      <dgm:spPr/>
    </dgm:pt>
    <dgm:pt modelId="{690771A9-47FC-4361-9A55-FE439E7F1B64}" type="pres">
      <dgm:prSet presAssocID="{1E93372C-5334-4F09-B72B-F1FC0F055E0B}" presName="tx1" presStyleLbl="revTx" presStyleIdx="2" presStyleCnt="6"/>
      <dgm:spPr/>
    </dgm:pt>
    <dgm:pt modelId="{4E0415A1-45FD-475A-9D5C-9EBF853C5F23}" type="pres">
      <dgm:prSet presAssocID="{1E93372C-5334-4F09-B72B-F1FC0F055E0B}" presName="vert1" presStyleCnt="0"/>
      <dgm:spPr/>
    </dgm:pt>
    <dgm:pt modelId="{DF73D043-F722-4C5A-91B5-3312F8AB5235}" type="pres">
      <dgm:prSet presAssocID="{269697C4-900A-4C5E-8715-98870D2A0061}" presName="thickLine" presStyleLbl="alignNode1" presStyleIdx="3" presStyleCnt="6"/>
      <dgm:spPr/>
    </dgm:pt>
    <dgm:pt modelId="{58A246B3-378C-4073-92E8-0B4B6427D0AF}" type="pres">
      <dgm:prSet presAssocID="{269697C4-900A-4C5E-8715-98870D2A0061}" presName="horz1" presStyleCnt="0"/>
      <dgm:spPr/>
    </dgm:pt>
    <dgm:pt modelId="{E4EFD37B-710B-4CC3-8B87-788091E9FB69}" type="pres">
      <dgm:prSet presAssocID="{269697C4-900A-4C5E-8715-98870D2A0061}" presName="tx1" presStyleLbl="revTx" presStyleIdx="3" presStyleCnt="6"/>
      <dgm:spPr/>
    </dgm:pt>
    <dgm:pt modelId="{A2376416-198B-48DC-AF1B-014C3E8DBA1C}" type="pres">
      <dgm:prSet presAssocID="{269697C4-900A-4C5E-8715-98870D2A0061}" presName="vert1" presStyleCnt="0"/>
      <dgm:spPr/>
    </dgm:pt>
    <dgm:pt modelId="{022E69D5-2A6D-4DA5-8E8D-01621664FF5E}" type="pres">
      <dgm:prSet presAssocID="{3C5A09DD-D7EF-4D8C-A54D-52575E7366C3}" presName="thickLine" presStyleLbl="alignNode1" presStyleIdx="4" presStyleCnt="6"/>
      <dgm:spPr/>
    </dgm:pt>
    <dgm:pt modelId="{27982416-C8C4-413A-921C-547435E22F31}" type="pres">
      <dgm:prSet presAssocID="{3C5A09DD-D7EF-4D8C-A54D-52575E7366C3}" presName="horz1" presStyleCnt="0"/>
      <dgm:spPr/>
    </dgm:pt>
    <dgm:pt modelId="{9730ED78-F489-42FD-BE37-73F79DFE4E70}" type="pres">
      <dgm:prSet presAssocID="{3C5A09DD-D7EF-4D8C-A54D-52575E7366C3}" presName="tx1" presStyleLbl="revTx" presStyleIdx="4" presStyleCnt="6"/>
      <dgm:spPr/>
    </dgm:pt>
    <dgm:pt modelId="{04132DD7-D9AD-4DD6-A32E-FF5A8F1306E3}" type="pres">
      <dgm:prSet presAssocID="{3C5A09DD-D7EF-4D8C-A54D-52575E7366C3}" presName="vert1" presStyleCnt="0"/>
      <dgm:spPr/>
    </dgm:pt>
    <dgm:pt modelId="{C21EE0DE-C669-47BF-B5C6-5E5FCAEAC2D0}" type="pres">
      <dgm:prSet presAssocID="{C79A7EE3-7C22-4A5C-A24B-78FCC6FFD2C8}" presName="thickLine" presStyleLbl="alignNode1" presStyleIdx="5" presStyleCnt="6"/>
      <dgm:spPr/>
    </dgm:pt>
    <dgm:pt modelId="{995F79F9-C150-438B-96AD-8C43496778B0}" type="pres">
      <dgm:prSet presAssocID="{C79A7EE3-7C22-4A5C-A24B-78FCC6FFD2C8}" presName="horz1" presStyleCnt="0"/>
      <dgm:spPr/>
    </dgm:pt>
    <dgm:pt modelId="{B5C175EB-9AA3-4116-8C86-3216CFFF5BB3}" type="pres">
      <dgm:prSet presAssocID="{C79A7EE3-7C22-4A5C-A24B-78FCC6FFD2C8}" presName="tx1" presStyleLbl="revTx" presStyleIdx="5" presStyleCnt="6"/>
      <dgm:spPr/>
    </dgm:pt>
    <dgm:pt modelId="{FAC1D2AE-3EDA-4FAB-A115-7E4350223B29}" type="pres">
      <dgm:prSet presAssocID="{C79A7EE3-7C22-4A5C-A24B-78FCC6FFD2C8}" presName="vert1" presStyleCnt="0"/>
      <dgm:spPr/>
    </dgm:pt>
  </dgm:ptLst>
  <dgm:cxnLst>
    <dgm:cxn modelId="{76150709-B131-4235-B496-A847A026B1FD}" type="presOf" srcId="{1E93372C-5334-4F09-B72B-F1FC0F055E0B}" destId="{690771A9-47FC-4361-9A55-FE439E7F1B64}" srcOrd="0" destOrd="0" presId="urn:microsoft.com/office/officeart/2008/layout/LinedList"/>
    <dgm:cxn modelId="{62F32C63-B42C-47C4-99FA-F9BDACCA7656}" type="presOf" srcId="{C79A7EE3-7C22-4A5C-A24B-78FCC6FFD2C8}" destId="{B5C175EB-9AA3-4116-8C86-3216CFFF5BB3}" srcOrd="0" destOrd="0" presId="urn:microsoft.com/office/officeart/2008/layout/LinedList"/>
    <dgm:cxn modelId="{2D9BF763-F284-476A-80E9-A3E17D7D3FB0}" srcId="{EC4D2072-ADF5-4879-AABB-9C2B166D11B1}" destId="{269697C4-900A-4C5E-8715-98870D2A0061}" srcOrd="3" destOrd="0" parTransId="{D136894A-5DBE-4CCE-8B23-FA018D55697E}" sibTransId="{2F39DFF3-3376-42B5-BEAD-841F5BFCDDC0}"/>
    <dgm:cxn modelId="{AB9C564A-CF06-4624-ACE7-E2B536F33EC1}" type="presOf" srcId="{3C5A09DD-D7EF-4D8C-A54D-52575E7366C3}" destId="{9730ED78-F489-42FD-BE37-73F79DFE4E70}" srcOrd="0" destOrd="0" presId="urn:microsoft.com/office/officeart/2008/layout/LinedList"/>
    <dgm:cxn modelId="{F44D3B90-523B-457D-81DD-C20EE569FF4A}" type="presOf" srcId="{8E4E3CA5-A89B-40D1-AF86-2EFD9F7F8D9F}" destId="{A9DFF8B3-B686-4F9A-B6E6-69EDB94CFEDE}" srcOrd="0" destOrd="0" presId="urn:microsoft.com/office/officeart/2008/layout/LinedList"/>
    <dgm:cxn modelId="{5133C392-0C57-4DB5-ADDF-5EF67116E4D4}" srcId="{EC4D2072-ADF5-4879-AABB-9C2B166D11B1}" destId="{C79A7EE3-7C22-4A5C-A24B-78FCC6FFD2C8}" srcOrd="5" destOrd="0" parTransId="{ADA357E9-4526-4CDB-802C-5EF170515E92}" sibTransId="{17B6FA58-1F56-47BC-8495-069A4E280C68}"/>
    <dgm:cxn modelId="{4159C497-63D6-496C-8048-A9EAC8D2022D}" type="presOf" srcId="{EC4D2072-ADF5-4879-AABB-9C2B166D11B1}" destId="{2493291A-26F9-4B85-AA9D-8D6F6A28C659}" srcOrd="0" destOrd="0" presId="urn:microsoft.com/office/officeart/2008/layout/LinedList"/>
    <dgm:cxn modelId="{5604D6A4-09C8-4DAA-9F66-C93ABBBEB725}" srcId="{EC4D2072-ADF5-4879-AABB-9C2B166D11B1}" destId="{1E93372C-5334-4F09-B72B-F1FC0F055E0B}" srcOrd="2" destOrd="0" parTransId="{43059674-2578-476B-93D5-F4BE551917D9}" sibTransId="{99A2FC1D-4B82-4283-B48B-5891B7D6DBCB}"/>
    <dgm:cxn modelId="{7F98F3AF-F70C-4AF6-A103-DF5D56D03230}" type="presOf" srcId="{39D24CBE-EB4F-4C2D-8392-FB4CF1DA2E31}" destId="{F2B2B136-E638-41D3-A4C8-A0B00531509B}" srcOrd="0" destOrd="0" presId="urn:microsoft.com/office/officeart/2008/layout/LinedList"/>
    <dgm:cxn modelId="{0AC9DBC5-C13D-4E70-AA35-F2E2E0364933}" type="presOf" srcId="{269697C4-900A-4C5E-8715-98870D2A0061}" destId="{E4EFD37B-710B-4CC3-8B87-788091E9FB69}" srcOrd="0" destOrd="0" presId="urn:microsoft.com/office/officeart/2008/layout/LinedList"/>
    <dgm:cxn modelId="{E35AA7DE-8776-408C-A7CE-5FE8C00B70A9}" srcId="{EC4D2072-ADF5-4879-AABB-9C2B166D11B1}" destId="{8E4E3CA5-A89B-40D1-AF86-2EFD9F7F8D9F}" srcOrd="1" destOrd="0" parTransId="{203E2672-958C-4A98-84BF-4C7564BCFC7B}" sibTransId="{8857EF15-1062-47CA-945C-92FBD91A68D6}"/>
    <dgm:cxn modelId="{23FC1ADF-A493-4551-8FFE-F099D4D5946F}" srcId="{EC4D2072-ADF5-4879-AABB-9C2B166D11B1}" destId="{39D24CBE-EB4F-4C2D-8392-FB4CF1DA2E31}" srcOrd="0" destOrd="0" parTransId="{793D92B7-D83D-4449-B2D9-3BACA44A3BA0}" sibTransId="{4EC80024-6CE8-4F6C-8413-3ED8BD2916E7}"/>
    <dgm:cxn modelId="{42A83CF1-D3B9-4034-AB31-BCA2308E038C}" srcId="{EC4D2072-ADF5-4879-AABB-9C2B166D11B1}" destId="{3C5A09DD-D7EF-4D8C-A54D-52575E7366C3}" srcOrd="4" destOrd="0" parTransId="{5C7FC308-1E59-4F82-97FB-7AC99DEF6910}" sibTransId="{BC8A3614-3C46-4602-BDAB-539A9EE93D3B}"/>
    <dgm:cxn modelId="{CB9BF6C8-7639-4079-9331-5F1DF8EA9433}" type="presParOf" srcId="{2493291A-26F9-4B85-AA9D-8D6F6A28C659}" destId="{75A539B5-12FC-4CA8-BF2E-0D4088F07163}" srcOrd="0" destOrd="0" presId="urn:microsoft.com/office/officeart/2008/layout/LinedList"/>
    <dgm:cxn modelId="{1B9B4BDD-7676-4F89-B65C-35A376584174}" type="presParOf" srcId="{2493291A-26F9-4B85-AA9D-8D6F6A28C659}" destId="{C522BDF4-CD05-4FB3-9F7A-60C52326AA17}" srcOrd="1" destOrd="0" presId="urn:microsoft.com/office/officeart/2008/layout/LinedList"/>
    <dgm:cxn modelId="{C60D139F-80F5-4B0E-A571-98926EE37B54}" type="presParOf" srcId="{C522BDF4-CD05-4FB3-9F7A-60C52326AA17}" destId="{F2B2B136-E638-41D3-A4C8-A0B00531509B}" srcOrd="0" destOrd="0" presId="urn:microsoft.com/office/officeart/2008/layout/LinedList"/>
    <dgm:cxn modelId="{A4BF93B5-18EC-4E2E-BF41-3F36349F8C06}" type="presParOf" srcId="{C522BDF4-CD05-4FB3-9F7A-60C52326AA17}" destId="{AF2BFEF9-72E7-4AA2-9F74-51860FC82242}" srcOrd="1" destOrd="0" presId="urn:microsoft.com/office/officeart/2008/layout/LinedList"/>
    <dgm:cxn modelId="{BD152791-AEB8-47C2-9C44-CBBF09F8EBB7}" type="presParOf" srcId="{2493291A-26F9-4B85-AA9D-8D6F6A28C659}" destId="{0D7324C7-44FB-4C56-8CE1-3ABB32259C41}" srcOrd="2" destOrd="0" presId="urn:microsoft.com/office/officeart/2008/layout/LinedList"/>
    <dgm:cxn modelId="{E7DA6CAE-9F8B-4D8E-82CE-23F18EC3898A}" type="presParOf" srcId="{2493291A-26F9-4B85-AA9D-8D6F6A28C659}" destId="{34F47999-078F-4880-92A0-E53BAE238F7F}" srcOrd="3" destOrd="0" presId="urn:microsoft.com/office/officeart/2008/layout/LinedList"/>
    <dgm:cxn modelId="{724CDD50-8BC7-46E0-B4D3-97DD722443B9}" type="presParOf" srcId="{34F47999-078F-4880-92A0-E53BAE238F7F}" destId="{A9DFF8B3-B686-4F9A-B6E6-69EDB94CFEDE}" srcOrd="0" destOrd="0" presId="urn:microsoft.com/office/officeart/2008/layout/LinedList"/>
    <dgm:cxn modelId="{FB914100-918B-4241-8739-D768C88C7990}" type="presParOf" srcId="{34F47999-078F-4880-92A0-E53BAE238F7F}" destId="{79C25987-FC20-46F5-B6E2-347DD4506D5B}" srcOrd="1" destOrd="0" presId="urn:microsoft.com/office/officeart/2008/layout/LinedList"/>
    <dgm:cxn modelId="{FFBA4D29-6A40-40C8-AF09-AAE542434063}" type="presParOf" srcId="{2493291A-26F9-4B85-AA9D-8D6F6A28C659}" destId="{A64A0FF4-C80C-48AE-A0AB-A813F18BF5D9}" srcOrd="4" destOrd="0" presId="urn:microsoft.com/office/officeart/2008/layout/LinedList"/>
    <dgm:cxn modelId="{D47A983E-3641-482B-81E0-BD9C88DC4FDB}" type="presParOf" srcId="{2493291A-26F9-4B85-AA9D-8D6F6A28C659}" destId="{26567652-50AD-4FCF-9289-866FCBDE95AC}" srcOrd="5" destOrd="0" presId="urn:microsoft.com/office/officeart/2008/layout/LinedList"/>
    <dgm:cxn modelId="{6C731F0C-FB96-49D6-B583-50F8F46B4534}" type="presParOf" srcId="{26567652-50AD-4FCF-9289-866FCBDE95AC}" destId="{690771A9-47FC-4361-9A55-FE439E7F1B64}" srcOrd="0" destOrd="0" presId="urn:microsoft.com/office/officeart/2008/layout/LinedList"/>
    <dgm:cxn modelId="{C408D675-4D37-46EE-8D48-3D71C4903896}" type="presParOf" srcId="{26567652-50AD-4FCF-9289-866FCBDE95AC}" destId="{4E0415A1-45FD-475A-9D5C-9EBF853C5F23}" srcOrd="1" destOrd="0" presId="urn:microsoft.com/office/officeart/2008/layout/LinedList"/>
    <dgm:cxn modelId="{2B2601AB-D27E-4783-8DD6-0574365AA4FD}" type="presParOf" srcId="{2493291A-26F9-4B85-AA9D-8D6F6A28C659}" destId="{DF73D043-F722-4C5A-91B5-3312F8AB5235}" srcOrd="6" destOrd="0" presId="urn:microsoft.com/office/officeart/2008/layout/LinedList"/>
    <dgm:cxn modelId="{5DE707B6-C2F7-430A-9059-5B505FB0931A}" type="presParOf" srcId="{2493291A-26F9-4B85-AA9D-8D6F6A28C659}" destId="{58A246B3-378C-4073-92E8-0B4B6427D0AF}" srcOrd="7" destOrd="0" presId="urn:microsoft.com/office/officeart/2008/layout/LinedList"/>
    <dgm:cxn modelId="{93DE0AF7-AB1A-409A-BC35-AE2041AB24DE}" type="presParOf" srcId="{58A246B3-378C-4073-92E8-0B4B6427D0AF}" destId="{E4EFD37B-710B-4CC3-8B87-788091E9FB69}" srcOrd="0" destOrd="0" presId="urn:microsoft.com/office/officeart/2008/layout/LinedList"/>
    <dgm:cxn modelId="{97D46B27-9C9A-4017-87F3-879D6149329A}" type="presParOf" srcId="{58A246B3-378C-4073-92E8-0B4B6427D0AF}" destId="{A2376416-198B-48DC-AF1B-014C3E8DBA1C}" srcOrd="1" destOrd="0" presId="urn:microsoft.com/office/officeart/2008/layout/LinedList"/>
    <dgm:cxn modelId="{827C30E9-5AED-4F19-8878-F23972B9F166}" type="presParOf" srcId="{2493291A-26F9-4B85-AA9D-8D6F6A28C659}" destId="{022E69D5-2A6D-4DA5-8E8D-01621664FF5E}" srcOrd="8" destOrd="0" presId="urn:microsoft.com/office/officeart/2008/layout/LinedList"/>
    <dgm:cxn modelId="{50E05177-135A-4167-B2A9-039271E6DB7F}" type="presParOf" srcId="{2493291A-26F9-4B85-AA9D-8D6F6A28C659}" destId="{27982416-C8C4-413A-921C-547435E22F31}" srcOrd="9" destOrd="0" presId="urn:microsoft.com/office/officeart/2008/layout/LinedList"/>
    <dgm:cxn modelId="{2579B0C3-D2E4-472C-8C16-B185D1F07B37}" type="presParOf" srcId="{27982416-C8C4-413A-921C-547435E22F31}" destId="{9730ED78-F489-42FD-BE37-73F79DFE4E70}" srcOrd="0" destOrd="0" presId="urn:microsoft.com/office/officeart/2008/layout/LinedList"/>
    <dgm:cxn modelId="{1E37D8DE-666E-41E0-8BB4-FEA03A1CDDD9}" type="presParOf" srcId="{27982416-C8C4-413A-921C-547435E22F31}" destId="{04132DD7-D9AD-4DD6-A32E-FF5A8F1306E3}" srcOrd="1" destOrd="0" presId="urn:microsoft.com/office/officeart/2008/layout/LinedList"/>
    <dgm:cxn modelId="{1AF30EEA-5776-43FA-B426-30EE891ABF79}" type="presParOf" srcId="{2493291A-26F9-4B85-AA9D-8D6F6A28C659}" destId="{C21EE0DE-C669-47BF-B5C6-5E5FCAEAC2D0}" srcOrd="10" destOrd="0" presId="urn:microsoft.com/office/officeart/2008/layout/LinedList"/>
    <dgm:cxn modelId="{907CAA14-767E-41CA-9420-44E58C2933A3}" type="presParOf" srcId="{2493291A-26F9-4B85-AA9D-8D6F6A28C659}" destId="{995F79F9-C150-438B-96AD-8C43496778B0}" srcOrd="11" destOrd="0" presId="urn:microsoft.com/office/officeart/2008/layout/LinedList"/>
    <dgm:cxn modelId="{CBDBFCEE-0BE4-4712-BDEB-DBC9AF53A350}" type="presParOf" srcId="{995F79F9-C150-438B-96AD-8C43496778B0}" destId="{B5C175EB-9AA3-4116-8C86-3216CFFF5BB3}" srcOrd="0" destOrd="0" presId="urn:microsoft.com/office/officeart/2008/layout/LinedList"/>
    <dgm:cxn modelId="{B2253270-E251-4716-A0B0-604AB0E024E4}" type="presParOf" srcId="{995F79F9-C150-438B-96AD-8C43496778B0}" destId="{FAC1D2AE-3EDA-4FAB-A115-7E4350223B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539B5-12FC-4CA8-BF2E-0D4088F07163}">
      <dsp:nvSpPr>
        <dsp:cNvPr id="0" name=""/>
        <dsp:cNvSpPr/>
      </dsp:nvSpPr>
      <dsp:spPr>
        <a:xfrm>
          <a:off x="0" y="1514"/>
          <a:ext cx="77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2B136-E638-41D3-A4C8-A0B00531509B}">
      <dsp:nvSpPr>
        <dsp:cNvPr id="0" name=""/>
        <dsp:cNvSpPr/>
      </dsp:nvSpPr>
      <dsp:spPr>
        <a:xfrm>
          <a:off x="0" y="1514"/>
          <a:ext cx="7729728" cy="516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/>
            <a:t>Samenvatting FO</a:t>
          </a:r>
          <a:endParaRPr lang="en-US" sz="2400" kern="1200"/>
        </a:p>
      </dsp:txBody>
      <dsp:txXfrm>
        <a:off x="0" y="1514"/>
        <a:ext cx="7729728" cy="516492"/>
      </dsp:txXfrm>
    </dsp:sp>
    <dsp:sp modelId="{0D7324C7-44FB-4C56-8CE1-3ABB32259C41}">
      <dsp:nvSpPr>
        <dsp:cNvPr id="0" name=""/>
        <dsp:cNvSpPr/>
      </dsp:nvSpPr>
      <dsp:spPr>
        <a:xfrm>
          <a:off x="0" y="518006"/>
          <a:ext cx="77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FF8B3-B686-4F9A-B6E6-69EDB94CFEDE}">
      <dsp:nvSpPr>
        <dsp:cNvPr id="0" name=""/>
        <dsp:cNvSpPr/>
      </dsp:nvSpPr>
      <dsp:spPr>
        <a:xfrm>
          <a:off x="0" y="518006"/>
          <a:ext cx="7729728" cy="516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/>
            <a:t>Het kwaliteitshandboek</a:t>
          </a:r>
          <a:endParaRPr lang="en-US" sz="2400" kern="1200"/>
        </a:p>
      </dsp:txBody>
      <dsp:txXfrm>
        <a:off x="0" y="518006"/>
        <a:ext cx="7729728" cy="516492"/>
      </dsp:txXfrm>
    </dsp:sp>
    <dsp:sp modelId="{A64A0FF4-C80C-48AE-A0AB-A813F18BF5D9}">
      <dsp:nvSpPr>
        <dsp:cNvPr id="0" name=""/>
        <dsp:cNvSpPr/>
      </dsp:nvSpPr>
      <dsp:spPr>
        <a:xfrm>
          <a:off x="0" y="1034499"/>
          <a:ext cx="77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771A9-47FC-4361-9A55-FE439E7F1B64}">
      <dsp:nvSpPr>
        <dsp:cNvPr id="0" name=""/>
        <dsp:cNvSpPr/>
      </dsp:nvSpPr>
      <dsp:spPr>
        <a:xfrm>
          <a:off x="0" y="1034499"/>
          <a:ext cx="7729728" cy="516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/>
            <a:t>Het testplan</a:t>
          </a:r>
          <a:endParaRPr lang="en-US" sz="2400" kern="1200"/>
        </a:p>
      </dsp:txBody>
      <dsp:txXfrm>
        <a:off x="0" y="1034499"/>
        <a:ext cx="7729728" cy="516492"/>
      </dsp:txXfrm>
    </dsp:sp>
    <dsp:sp modelId="{DF73D043-F722-4C5A-91B5-3312F8AB5235}">
      <dsp:nvSpPr>
        <dsp:cNvPr id="0" name=""/>
        <dsp:cNvSpPr/>
      </dsp:nvSpPr>
      <dsp:spPr>
        <a:xfrm>
          <a:off x="0" y="1550991"/>
          <a:ext cx="77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FD37B-710B-4CC3-8B87-788091E9FB69}">
      <dsp:nvSpPr>
        <dsp:cNvPr id="0" name=""/>
        <dsp:cNvSpPr/>
      </dsp:nvSpPr>
      <dsp:spPr>
        <a:xfrm>
          <a:off x="0" y="1550991"/>
          <a:ext cx="7729728" cy="516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/>
            <a:t>De acceptatietest</a:t>
          </a:r>
          <a:endParaRPr lang="en-US" sz="2400" kern="1200"/>
        </a:p>
      </dsp:txBody>
      <dsp:txXfrm>
        <a:off x="0" y="1550991"/>
        <a:ext cx="7729728" cy="516492"/>
      </dsp:txXfrm>
    </dsp:sp>
    <dsp:sp modelId="{022E69D5-2A6D-4DA5-8E8D-01621664FF5E}">
      <dsp:nvSpPr>
        <dsp:cNvPr id="0" name=""/>
        <dsp:cNvSpPr/>
      </dsp:nvSpPr>
      <dsp:spPr>
        <a:xfrm>
          <a:off x="0" y="2067483"/>
          <a:ext cx="77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0ED78-F489-42FD-BE37-73F79DFE4E70}">
      <dsp:nvSpPr>
        <dsp:cNvPr id="0" name=""/>
        <dsp:cNvSpPr/>
      </dsp:nvSpPr>
      <dsp:spPr>
        <a:xfrm>
          <a:off x="0" y="2067483"/>
          <a:ext cx="7729728" cy="516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/>
            <a:t>Demonstratie website</a:t>
          </a:r>
          <a:endParaRPr lang="en-US" sz="2400" kern="1200"/>
        </a:p>
      </dsp:txBody>
      <dsp:txXfrm>
        <a:off x="0" y="2067483"/>
        <a:ext cx="7729728" cy="516492"/>
      </dsp:txXfrm>
    </dsp:sp>
    <dsp:sp modelId="{C21EE0DE-C669-47BF-B5C6-5E5FCAEAC2D0}">
      <dsp:nvSpPr>
        <dsp:cNvPr id="0" name=""/>
        <dsp:cNvSpPr/>
      </dsp:nvSpPr>
      <dsp:spPr>
        <a:xfrm>
          <a:off x="0" y="2583976"/>
          <a:ext cx="77297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175EB-9AA3-4116-8C86-3216CFFF5BB3}">
      <dsp:nvSpPr>
        <dsp:cNvPr id="0" name=""/>
        <dsp:cNvSpPr/>
      </dsp:nvSpPr>
      <dsp:spPr>
        <a:xfrm>
          <a:off x="0" y="2583976"/>
          <a:ext cx="7729728" cy="516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 dirty="0" err="1"/>
            <a:t>MoSCoW</a:t>
          </a:r>
          <a:endParaRPr lang="en-US" sz="2400" kern="1200" dirty="0"/>
        </a:p>
      </dsp:txBody>
      <dsp:txXfrm>
        <a:off x="0" y="2583976"/>
        <a:ext cx="7729728" cy="516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rojectOP4/index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0DD78-2A21-401C-93E3-249667845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8" y="2474895"/>
            <a:ext cx="6212764" cy="1908215"/>
          </a:xfrm>
          <a:noFill/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nl-NL" sz="4000">
                <a:solidFill>
                  <a:schemeClr val="tx1"/>
                </a:solidFill>
              </a:rPr>
              <a:t>Projecten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7A82F3-F6C4-4325-8C9C-7DF1AD06B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0"/>
            <a:ext cx="40621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E6048CE-8161-41C0-BE80-11E0A3C0B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3732" y="2173266"/>
            <a:ext cx="3254408" cy="2511468"/>
          </a:xfrm>
        </p:spPr>
        <p:txBody>
          <a:bodyPr anchor="ctr">
            <a:normAutofit/>
          </a:bodyPr>
          <a:lstStyle/>
          <a:p>
            <a:r>
              <a:rPr lang="nl-NL" sz="2400" dirty="0">
                <a:solidFill>
                  <a:schemeClr val="tx2">
                    <a:lumMod val="90000"/>
                  </a:schemeClr>
                </a:solidFill>
              </a:rPr>
              <a:t>Dean Michiels</a:t>
            </a:r>
          </a:p>
          <a:p>
            <a:r>
              <a:rPr lang="nl-NL" sz="2400" dirty="0">
                <a:solidFill>
                  <a:schemeClr val="tx2">
                    <a:lumMod val="90000"/>
                  </a:schemeClr>
                </a:solidFill>
              </a:rPr>
              <a:t>Volkan Welp</a:t>
            </a:r>
          </a:p>
          <a:p>
            <a:r>
              <a:rPr lang="nl-NL" sz="2400" dirty="0">
                <a:solidFill>
                  <a:schemeClr val="tx2">
                    <a:lumMod val="90000"/>
                  </a:schemeClr>
                </a:solidFill>
              </a:rPr>
              <a:t>Emiel van </a:t>
            </a:r>
            <a:r>
              <a:rPr lang="nl-NL" sz="2400" dirty="0" err="1">
                <a:solidFill>
                  <a:schemeClr val="tx2">
                    <a:lumMod val="90000"/>
                  </a:schemeClr>
                </a:solidFill>
              </a:rPr>
              <a:t>Killsdonk</a:t>
            </a:r>
            <a:endParaRPr lang="nl-NL" sz="2400" dirty="0">
              <a:solidFill>
                <a:schemeClr val="tx2">
                  <a:lumMod val="90000"/>
                </a:schemeClr>
              </a:solidFill>
            </a:endParaRPr>
          </a:p>
          <a:p>
            <a:endParaRPr lang="nl-NL" sz="24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61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C96CD-BC47-48C0-8A2E-C5616299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90CE43EF-C86D-4EDC-9A52-1166238973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633068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902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D0B4ED-236C-4117-937D-2DEEF78C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</p:spPr>
        <p:txBody>
          <a:bodyPr>
            <a:normAutofit/>
          </a:bodyPr>
          <a:lstStyle/>
          <a:p>
            <a:r>
              <a:rPr lang="nl-NL" dirty="0"/>
              <a:t>Samenvatting FO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0C0813-DCD4-4838-B38A-3993D11E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404040"/>
                </a:solidFill>
              </a:rPr>
              <a:t>Functionaliteiten</a:t>
            </a:r>
          </a:p>
          <a:p>
            <a:pPr marL="0" indent="0">
              <a:buNone/>
            </a:pPr>
            <a:r>
              <a:rPr lang="nl-NL">
                <a:solidFill>
                  <a:srgbClr val="404040"/>
                </a:solidFill>
              </a:rPr>
              <a:t>	- Inloggen</a:t>
            </a:r>
          </a:p>
          <a:p>
            <a:pPr marL="0" indent="0">
              <a:buNone/>
            </a:pPr>
            <a:r>
              <a:rPr lang="nl-NL">
                <a:solidFill>
                  <a:srgbClr val="404040"/>
                </a:solidFill>
              </a:rPr>
              <a:t>	- Projecten maken</a:t>
            </a:r>
          </a:p>
          <a:p>
            <a:pPr marL="0" indent="0">
              <a:buNone/>
            </a:pPr>
            <a:r>
              <a:rPr lang="nl-NL">
                <a:solidFill>
                  <a:srgbClr val="404040"/>
                </a:solidFill>
              </a:rPr>
              <a:t>	- Bestanden uploaden</a:t>
            </a:r>
          </a:p>
          <a:p>
            <a:pPr marL="0" indent="0">
              <a:buNone/>
            </a:pPr>
            <a:r>
              <a:rPr lang="nl-NL">
                <a:solidFill>
                  <a:srgbClr val="404040"/>
                </a:solidFill>
              </a:rPr>
              <a:t>	- Docenten functies zoals, leden verwijderen</a:t>
            </a:r>
          </a:p>
          <a:p>
            <a:pPr marL="0" indent="0">
              <a:buNone/>
            </a:pPr>
            <a:endParaRPr lang="nl-NL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65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1F182517-A93A-45FF-A1A6-C35005BA3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36" r="1" b="1"/>
          <a:stretch/>
        </p:blipFill>
        <p:spPr>
          <a:xfrm>
            <a:off x="20" y="3429001"/>
            <a:ext cx="5315041" cy="3429000"/>
          </a:xfrm>
          <a:prstGeom prst="rect">
            <a:avLst/>
          </a:prstGeom>
        </p:spPr>
      </p:pic>
      <p:sp>
        <p:nvSpPr>
          <p:cNvPr id="19" name="Rectangle 13">
            <a:extLst>
              <a:ext uri="{FF2B5EF4-FFF2-40B4-BE49-F238E27FC236}">
                <a16:creationId xmlns:a16="http://schemas.microsoft.com/office/drawing/2014/main" id="{952776C3-386D-49FB-90FF-F5F67BE42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D0B4ED-236C-4117-937D-2DEEF78C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nl-NL">
                <a:solidFill>
                  <a:srgbClr val="262626"/>
                </a:solidFill>
              </a:rPr>
              <a:t>Samenvatting FO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DDACD4E-6AF0-4980-AA52-2B4751E55C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" r="3928" b="3"/>
          <a:stretch/>
        </p:blipFill>
        <p:spPr>
          <a:xfrm>
            <a:off x="20" y="-2"/>
            <a:ext cx="5315041" cy="3429002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0C0813-DCD4-4838-B38A-3993D11E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r>
              <a:rPr lang="nl-NL" dirty="0" err="1"/>
              <a:t>Gebruikerschermen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8906528-29B3-4C9F-84B5-BF675128F93F}"/>
              </a:ext>
            </a:extLst>
          </p:cNvPr>
          <p:cNvSpPr txBox="1"/>
          <p:nvPr/>
        </p:nvSpPr>
        <p:spPr>
          <a:xfrm>
            <a:off x="20" y="6515101"/>
            <a:ext cx="5315041" cy="3429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nl-NL" sz="1300">
                <a:solidFill>
                  <a:srgbClr val="FFFFFF"/>
                </a:solidFill>
              </a:rPr>
              <a:t>Definitieve website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25A7D52C-3B2B-4474-AF13-B15F1FAE6C89}"/>
              </a:ext>
            </a:extLst>
          </p:cNvPr>
          <p:cNvSpPr txBox="1"/>
          <p:nvPr/>
        </p:nvSpPr>
        <p:spPr>
          <a:xfrm>
            <a:off x="20" y="3086100"/>
            <a:ext cx="5315041" cy="3429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nl-NL" sz="1300">
                <a:solidFill>
                  <a:srgbClr val="FFFFFF"/>
                </a:solidFill>
              </a:rPr>
              <a:t>Ontwerp/schets</a:t>
            </a:r>
          </a:p>
        </p:txBody>
      </p:sp>
    </p:spTree>
    <p:extLst>
      <p:ext uri="{BB962C8B-B14F-4D97-AF65-F5344CB8AC3E}">
        <p14:creationId xmlns:p14="http://schemas.microsoft.com/office/powerpoint/2010/main" val="275131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0B4ED-236C-4117-937D-2DEEF78C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Samenvatting FO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0C0813-DCD4-4838-B38A-3993D11E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97029"/>
            <a:ext cx="7729728" cy="3101983"/>
          </a:xfrm>
        </p:spPr>
        <p:txBody>
          <a:bodyPr/>
          <a:lstStyle/>
          <a:p>
            <a:r>
              <a:rPr lang="nl-NL" dirty="0"/>
              <a:t>Navigatiestructuur</a:t>
            </a:r>
          </a:p>
          <a:p>
            <a:pPr marL="0" indent="0">
              <a:buNone/>
            </a:pPr>
            <a:r>
              <a:rPr lang="nl-NL" dirty="0"/>
              <a:t>	Zonder inloggen:</a:t>
            </a:r>
          </a:p>
          <a:p>
            <a:pPr marL="0" indent="0">
              <a:buNone/>
            </a:pPr>
            <a:r>
              <a:rPr lang="nl-NL" dirty="0"/>
              <a:t>	- Contact</a:t>
            </a:r>
          </a:p>
          <a:p>
            <a:pPr marL="0" indent="0">
              <a:buNone/>
            </a:pPr>
            <a:r>
              <a:rPr lang="nl-NL" dirty="0"/>
              <a:t>	- Home</a:t>
            </a:r>
          </a:p>
          <a:p>
            <a:pPr marL="0" indent="0">
              <a:buNone/>
            </a:pPr>
            <a:r>
              <a:rPr lang="nl-NL" dirty="0"/>
              <a:t>	Ingelogd:</a:t>
            </a:r>
          </a:p>
          <a:p>
            <a:pPr marL="0" indent="0">
              <a:buNone/>
            </a:pPr>
            <a:r>
              <a:rPr lang="nl-NL" dirty="0"/>
              <a:t>	-Projecten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832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2BC49-BEBC-42F3-8F14-030242D1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500">
                <a:solidFill>
                  <a:srgbClr val="262626"/>
                </a:solidFill>
              </a:rPr>
              <a:t>Het kwaliteitshandboek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379FB9E8-24BD-4435-88BA-64B681D92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41676AA-D12B-4C2B-A750-EF54DB2C5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3030" y="642338"/>
            <a:ext cx="4818890" cy="254196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76F8B90-C643-4027-932E-08D3AE71A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030" y="3671316"/>
            <a:ext cx="4818890" cy="11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4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32F5B59-6346-4D61-B48C-C9414FB2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nl-NL" sz="3000">
                <a:solidFill>
                  <a:srgbClr val="FFFFFF"/>
                </a:solidFill>
              </a:rPr>
              <a:t>Het testplan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D8E793A-2A73-4491-8A95-15B65862D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6579" y="5127014"/>
            <a:ext cx="7462045" cy="1361893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BEA04F5-3C1E-47FB-BBBC-0E297921B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827" y="245012"/>
            <a:ext cx="4407547" cy="443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5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D85578-1E4B-4014-9D52-E7689475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550B3F-9390-4CA1-B3C8-91529289D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C7D1A1-46D3-427C-8279-ABE4ACFB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518" y="1059838"/>
            <a:ext cx="3632052" cy="473832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nl-NL" sz="3100">
                <a:solidFill>
                  <a:schemeClr val="bg1"/>
                </a:solidFill>
              </a:rPr>
              <a:t>Demonstratie website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03D759-6932-4C40-9303-593AFBD93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109" y="1059838"/>
            <a:ext cx="4665397" cy="473832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nl-NL" dirty="0">
                <a:hlinkClick r:id="rId2"/>
              </a:rPr>
              <a:t>http://localhost/ProjectOP4/index.php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880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50D0C-DD9E-4290-B21B-51692B78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nl-NL" sz="2400">
                <a:solidFill>
                  <a:schemeClr val="tx1"/>
                </a:solidFill>
              </a:rPr>
              <a:t>MoScow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4DB4AA-31D7-4716-AE6F-9C8DE0AC7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1" y="802638"/>
            <a:ext cx="6038043" cy="5252722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Must have:</a:t>
            </a:r>
          </a:p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</a:rPr>
              <a:t>	- Manier om projecten aan te maken</a:t>
            </a:r>
          </a:p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</a:rPr>
              <a:t>	- Account systeem</a:t>
            </a:r>
          </a:p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</a:rPr>
              <a:t>	- Contact pagina</a:t>
            </a:r>
          </a:p>
          <a:p>
            <a:r>
              <a:rPr lang="nl-NL" dirty="0" err="1">
                <a:solidFill>
                  <a:schemeClr val="bg1"/>
                </a:solidFill>
              </a:rPr>
              <a:t>Should</a:t>
            </a:r>
            <a:r>
              <a:rPr lang="nl-NL" dirty="0">
                <a:solidFill>
                  <a:schemeClr val="bg1"/>
                </a:solidFill>
              </a:rPr>
              <a:t> have:</a:t>
            </a:r>
          </a:p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</a:rPr>
              <a:t>	- Account rollen</a:t>
            </a:r>
          </a:p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</a:rPr>
              <a:t>	- Manier om bestanden toe te voegen aan projecten</a:t>
            </a:r>
          </a:p>
          <a:p>
            <a:r>
              <a:rPr lang="nl-NL" dirty="0" err="1">
                <a:solidFill>
                  <a:schemeClr val="bg1"/>
                </a:solidFill>
              </a:rPr>
              <a:t>Could</a:t>
            </a:r>
            <a:r>
              <a:rPr lang="nl-NL" dirty="0">
                <a:solidFill>
                  <a:schemeClr val="bg1"/>
                </a:solidFill>
              </a:rPr>
              <a:t> have</a:t>
            </a:r>
          </a:p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</a:rPr>
              <a:t>	- Vermelding van welk account ingelogd is</a:t>
            </a:r>
          </a:p>
          <a:p>
            <a:r>
              <a:rPr lang="nl-NL" dirty="0" err="1">
                <a:solidFill>
                  <a:schemeClr val="bg1"/>
                </a:solidFill>
              </a:rPr>
              <a:t>Won’t</a:t>
            </a:r>
            <a:r>
              <a:rPr lang="nl-NL" dirty="0">
                <a:solidFill>
                  <a:schemeClr val="bg1"/>
                </a:solidFill>
              </a:rPr>
              <a:t> have</a:t>
            </a:r>
          </a:p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</a:rPr>
              <a:t>	- Speciale manier van aanmelden voor docenten</a:t>
            </a:r>
          </a:p>
        </p:txBody>
      </p:sp>
    </p:spTree>
    <p:extLst>
      <p:ext uri="{BB962C8B-B14F-4D97-AF65-F5344CB8AC3E}">
        <p14:creationId xmlns:p14="http://schemas.microsoft.com/office/powerpoint/2010/main" val="1885227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k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TM10001115[[fn=Pakket]]</Template>
  <TotalTime>6335</TotalTime>
  <Words>141</Words>
  <Application>Microsoft Office PowerPoint</Application>
  <PresentationFormat>Breedbeeld</PresentationFormat>
  <Paragraphs>44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Pakket</vt:lpstr>
      <vt:lpstr>Projecten</vt:lpstr>
      <vt:lpstr>Inhoud</vt:lpstr>
      <vt:lpstr>Samenvatting FO</vt:lpstr>
      <vt:lpstr>Samenvatting FO</vt:lpstr>
      <vt:lpstr>Samenvatting FO</vt:lpstr>
      <vt:lpstr>Het kwaliteitshandboek</vt:lpstr>
      <vt:lpstr>Het testplan</vt:lpstr>
      <vt:lpstr>Demonstratie website</vt:lpstr>
      <vt:lpstr>MoScow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Projecten</dc:title>
  <dc:creator>Michiels, Dean</dc:creator>
  <cp:lastModifiedBy>Michiels, Dean</cp:lastModifiedBy>
  <cp:revision>1</cp:revision>
  <dcterms:created xsi:type="dcterms:W3CDTF">2021-06-24T09:08:35Z</dcterms:created>
  <dcterms:modified xsi:type="dcterms:W3CDTF">2021-06-28T18:44:33Z</dcterms:modified>
</cp:coreProperties>
</file>