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5CF08-F25F-4A79-85D3-82904544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F2BEB-B95C-4D82-920F-CB6A02C1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655BF-9BF6-45F5-89C7-E3DB40D4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C790C-70F3-4A2D-97B1-EE08FA02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DB1EB-E0EB-4FE3-874B-47E8DAC5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577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BFF6-D60C-445D-A159-FDB8EE20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59F357-0E0E-4437-9ECE-C2400404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003F5-DED8-42C2-B28E-96FD3E08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67CBC-7B58-4FFD-85D9-039AD58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1DEA6-6CB7-41FD-A382-94169E6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78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66DB87-137C-4409-A4F9-775838986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856C7B-DD50-419D-8AA4-FFF133F7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77F28-11AB-4D91-B142-2820DDC0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E38E5-C324-4AC9-97A9-F465A2FB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05C1B-72D0-48ED-8B40-9231C596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4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A18AB-4FEE-4221-8417-AD2C690F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87847-FBDA-49F0-A25C-0FBC7331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20091-DF9B-4F14-A591-1490DD79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B72A7-A0A7-4D2D-9C22-F36B0361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23712-E510-49E0-B1B8-F7647E99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96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71A3E-B06B-4440-8EBC-C1351E80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B7D44-168F-4C76-A3F0-589090C8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3D298-72B9-46EC-B79D-283E01B5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1AF03-3A54-437F-9890-6E9DB3CA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AE7C7-56C6-4E07-8813-AA354A54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10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06F42-9664-4259-AC4A-78BD243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1108E-0593-4C89-95C4-28DC268DA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B22209-31D8-4C40-9A0F-30C1CF8A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3B297-28C7-4B69-98A2-9222C2D0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3533A-8804-4DFF-82DC-D99EF2B7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2A28B9-D7E1-43E6-BA88-10FA9CB8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55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0B4F5-7840-47E5-BFC7-0A362B58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0FF0D-58B9-4B10-8C11-D0750416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0FEF22-3F0F-4E4D-A328-65D3C2FF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6FEA09-FF28-4545-9355-9C48757E5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5A1ACD-47F4-4A0B-AD13-F0110BE5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6FE8F-554B-4B71-BE66-8222DB80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C56CCD-2416-4ED1-A60C-1EEE9171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577C98-4E8A-4790-8C25-CCA83B0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2382F-6CD0-433E-A0F3-7102EEAF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9E3373-C33A-4D7E-BB64-FD47D990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D89094-52F2-4EAA-93F0-DC90F56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F92CA5-86E2-4D46-87E2-151DC5F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92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55A6C8-6810-4398-BFAE-047EC702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FED1D-B9EB-4DA5-B54C-BC631DB1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8B3019-B6F7-46ED-9C70-5FB4341B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62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3B07A-96A8-4D25-9FE2-B385CD4C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117C0-88F7-4970-A93A-D18B0D87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ABA8A7-761B-4C14-8560-F063F447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9D0DF-7CA7-4402-B66E-54BAC9CC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099D44-E0F6-47C7-9F96-60F741B8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8D5444-BFEB-40D5-8440-D37A6629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84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83247-65AD-4532-AD29-1EFF69F9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DA3D75-0F41-473C-8578-EB7F8AF1D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314D5D-1503-4144-9076-1227DE0E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522FB-827E-4E9E-A8F2-127AB4DE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7E630D-F629-4CCA-850F-473B2241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9E74E-98CA-4B7F-A4AE-8AE6D365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6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0FC891-A31D-4BDA-AC8C-F1330FB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467ED-C0AC-48EF-9D48-279FBA14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CAFCE-CE1A-4755-BEC1-354158BAA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D0F3-3A8C-40B3-A03E-AAC564BAC22D}" type="datetimeFigureOut">
              <a:rPr lang="es-AR" smtClean="0"/>
              <a:t>27/11/2021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CFD97-7D50-447B-A20B-49A89BBE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7CA89-0027-46E2-97E6-B4B54FBE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21E1-7D13-4882-945B-4BE7736F3D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57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A60284B-6026-42B3-BE90-99383D372A04}"/>
              </a:ext>
            </a:extLst>
          </p:cNvPr>
          <p:cNvGraphicFramePr>
            <a:graphicFrameLocks noGrp="1"/>
          </p:cNvGraphicFramePr>
          <p:nvPr/>
        </p:nvGraphicFramePr>
        <p:xfrm>
          <a:off x="9586483" y="215465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*parent1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*parent2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F1D17E5-14C0-489C-9D21-D47B913822A9}"/>
              </a:ext>
            </a:extLst>
          </p:cNvPr>
          <p:cNvSpPr txBox="1"/>
          <p:nvPr/>
        </p:nvSpPr>
        <p:spPr>
          <a:xfrm>
            <a:off x="594091" y="1652790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1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0BB253-ABB3-4095-93E1-8A4D33391ABB}"/>
              </a:ext>
            </a:extLst>
          </p:cNvPr>
          <p:cNvSpPr txBox="1"/>
          <p:nvPr/>
        </p:nvSpPr>
        <p:spPr>
          <a:xfrm>
            <a:off x="547879" y="3441122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3209D0-636B-49FF-9D9B-49E78049D729}"/>
              </a:ext>
            </a:extLst>
          </p:cNvPr>
          <p:cNvSpPr txBox="1"/>
          <p:nvPr/>
        </p:nvSpPr>
        <p:spPr>
          <a:xfrm>
            <a:off x="594091" y="5229454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3</a:t>
            </a:r>
            <a:endParaRPr lang="es-AR" dirty="0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D3FA169-147C-42C4-B7BE-775F72436D33}"/>
              </a:ext>
            </a:extLst>
          </p:cNvPr>
          <p:cNvGraphicFramePr>
            <a:graphicFrameLocks noGrp="1"/>
          </p:cNvGraphicFramePr>
          <p:nvPr/>
        </p:nvGraphicFramePr>
        <p:xfrm>
          <a:off x="5867478" y="5048360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0A2E8FB8-5391-4B43-BACC-05811631E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15049"/>
              </p:ext>
            </p:extLst>
          </p:nvPr>
        </p:nvGraphicFramePr>
        <p:xfrm>
          <a:off x="3821869" y="3311303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2FE96A58-596F-4C4B-AF18-AE9997200B87}"/>
              </a:ext>
            </a:extLst>
          </p:cNvPr>
          <p:cNvSpPr txBox="1"/>
          <p:nvPr/>
        </p:nvSpPr>
        <p:spPr>
          <a:xfrm>
            <a:off x="6156140" y="1638070"/>
            <a:ext cx="43156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6878CF74-7E94-471F-9CDC-70FA78D2105D}"/>
              </a:ext>
            </a:extLst>
          </p:cNvPr>
          <p:cNvGraphicFramePr>
            <a:graphicFrameLocks noGrp="1"/>
          </p:cNvGraphicFramePr>
          <p:nvPr/>
        </p:nvGraphicFramePr>
        <p:xfrm>
          <a:off x="2491257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graphicFrame>
        <p:nvGraphicFramePr>
          <p:cNvPr id="24" name="Tabla 36">
            <a:extLst>
              <a:ext uri="{FF2B5EF4-FFF2-40B4-BE49-F238E27FC236}">
                <a16:creationId xmlns:a16="http://schemas.microsoft.com/office/drawing/2014/main" id="{24714DE9-75BA-41A9-B88F-19209D17CA81}"/>
              </a:ext>
            </a:extLst>
          </p:cNvPr>
          <p:cNvGraphicFramePr>
            <a:graphicFrameLocks noGrp="1"/>
          </p:cNvGraphicFramePr>
          <p:nvPr/>
        </p:nvGraphicFramePr>
        <p:xfrm>
          <a:off x="9544861" y="1259214"/>
          <a:ext cx="226653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6535">
                  <a:extLst>
                    <a:ext uri="{9D8B030D-6E8A-4147-A177-3AD203B41FA5}">
                      <a16:colId xmlns:a16="http://schemas.microsoft.com/office/drawing/2014/main" val="65028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6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7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Generations = 1</a:t>
                      </a:r>
                      <a:endParaRPr lang="es-A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7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Generations = 2</a:t>
                      </a:r>
                      <a:endParaRPr lang="es-A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1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Generations = 3</a:t>
                      </a:r>
                      <a:endParaRPr lang="es-A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05457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C9793CA-CDFD-4714-BB6F-56FF8D4F4FA5}"/>
              </a:ext>
            </a:extLst>
          </p:cNvPr>
          <p:cNvSpPr txBox="1"/>
          <p:nvPr/>
        </p:nvSpPr>
        <p:spPr>
          <a:xfrm>
            <a:off x="7159794" y="3492397"/>
            <a:ext cx="5982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90813C6-D21C-4DDC-A30D-6B6212CE8EA2}"/>
              </a:ext>
            </a:extLst>
          </p:cNvPr>
          <p:cNvSpPr txBox="1"/>
          <p:nvPr/>
        </p:nvSpPr>
        <p:spPr>
          <a:xfrm>
            <a:off x="9217272" y="5229454"/>
            <a:ext cx="59820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9356F9D-79D3-4BBD-9F19-2F1804AE308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925751" y="5414120"/>
            <a:ext cx="129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AADB953-858D-44C1-8A2B-E90142231826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>
            <a:off x="4674549" y="1822736"/>
            <a:ext cx="1481591" cy="1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3BA9B25-F14F-4F10-B544-08C681B2E25A}"/>
              </a:ext>
            </a:extLst>
          </p:cNvPr>
          <p:cNvCxnSpPr>
            <a:cxnSpLocks/>
            <a:stCxn id="37" idx="1"/>
            <a:endCxn id="32" idx="3"/>
          </p:cNvCxnSpPr>
          <p:nvPr/>
        </p:nvCxnSpPr>
        <p:spPr>
          <a:xfrm flipH="1">
            <a:off x="6005161" y="3677063"/>
            <a:ext cx="1154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2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A60284B-6026-42B3-BE90-99383D372A04}"/>
              </a:ext>
            </a:extLst>
          </p:cNvPr>
          <p:cNvGraphicFramePr>
            <a:graphicFrameLocks noGrp="1"/>
          </p:cNvGraphicFramePr>
          <p:nvPr/>
        </p:nvGraphicFramePr>
        <p:xfrm>
          <a:off x="9586483" y="215465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*parent1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*parent2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F1D17E5-14C0-489C-9D21-D47B913822A9}"/>
              </a:ext>
            </a:extLst>
          </p:cNvPr>
          <p:cNvSpPr txBox="1"/>
          <p:nvPr/>
        </p:nvSpPr>
        <p:spPr>
          <a:xfrm>
            <a:off x="594091" y="1652790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1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0BB253-ABB3-4095-93E1-8A4D33391ABB}"/>
              </a:ext>
            </a:extLst>
          </p:cNvPr>
          <p:cNvSpPr txBox="1"/>
          <p:nvPr/>
        </p:nvSpPr>
        <p:spPr>
          <a:xfrm>
            <a:off x="547879" y="3441122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3209D0-636B-49FF-9D9B-49E78049D729}"/>
              </a:ext>
            </a:extLst>
          </p:cNvPr>
          <p:cNvSpPr txBox="1"/>
          <p:nvPr/>
        </p:nvSpPr>
        <p:spPr>
          <a:xfrm>
            <a:off x="594091" y="5229454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3</a:t>
            </a:r>
            <a:endParaRPr lang="es-AR" dirty="0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D3FA169-147C-42C4-B7BE-775F7243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48"/>
              </p:ext>
            </p:extLst>
          </p:nvPr>
        </p:nvGraphicFramePr>
        <p:xfrm>
          <a:off x="5867478" y="5048360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0A2E8FB8-5391-4B43-BACC-05811631E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15668"/>
              </p:ext>
            </p:extLst>
          </p:nvPr>
        </p:nvGraphicFramePr>
        <p:xfrm>
          <a:off x="3821869" y="3311303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2FE96A58-596F-4C4B-AF18-AE9997200B87}"/>
              </a:ext>
            </a:extLst>
          </p:cNvPr>
          <p:cNvSpPr txBox="1"/>
          <p:nvPr/>
        </p:nvSpPr>
        <p:spPr>
          <a:xfrm>
            <a:off x="4170666" y="3299186"/>
            <a:ext cx="43156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6878CF74-7E94-471F-9CDC-70FA78D21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36901"/>
              </p:ext>
            </p:extLst>
          </p:nvPr>
        </p:nvGraphicFramePr>
        <p:xfrm>
          <a:off x="2491257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graphicFrame>
        <p:nvGraphicFramePr>
          <p:cNvPr id="24" name="Tabla 36">
            <a:extLst>
              <a:ext uri="{FF2B5EF4-FFF2-40B4-BE49-F238E27FC236}">
                <a16:creationId xmlns:a16="http://schemas.microsoft.com/office/drawing/2014/main" id="{24714DE9-75BA-41A9-B88F-19209D17C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90054"/>
              </p:ext>
            </p:extLst>
          </p:nvPr>
        </p:nvGraphicFramePr>
        <p:xfrm>
          <a:off x="9544861" y="1259214"/>
          <a:ext cx="226653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6535">
                  <a:extLst>
                    <a:ext uri="{9D8B030D-6E8A-4147-A177-3AD203B41FA5}">
                      <a16:colId xmlns:a16="http://schemas.microsoft.com/office/drawing/2014/main" val="65028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6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7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Generations = 1</a:t>
                      </a:r>
                      <a:endParaRPr lang="es-A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7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Generations = 2</a:t>
                      </a:r>
                      <a:endParaRPr lang="es-A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1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Generations = 3</a:t>
                      </a:r>
                      <a:endParaRPr lang="es-A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05457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C9793CA-CDFD-4714-BB6F-56FF8D4F4FA5}"/>
              </a:ext>
            </a:extLst>
          </p:cNvPr>
          <p:cNvSpPr txBox="1"/>
          <p:nvPr/>
        </p:nvSpPr>
        <p:spPr>
          <a:xfrm>
            <a:off x="6167847" y="5048360"/>
            <a:ext cx="59820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90813C6-D21C-4DDC-A30D-6B6212CE8EA2}"/>
              </a:ext>
            </a:extLst>
          </p:cNvPr>
          <p:cNvSpPr txBox="1"/>
          <p:nvPr/>
        </p:nvSpPr>
        <p:spPr>
          <a:xfrm>
            <a:off x="9217272" y="5229454"/>
            <a:ext cx="59820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9356F9D-79D3-4BBD-9F19-2F1804AE308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925751" y="5414120"/>
            <a:ext cx="129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75434617-2E1A-4C07-A769-CC62E5E8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2341"/>
              </p:ext>
            </p:extLst>
          </p:nvPr>
        </p:nvGraphicFramePr>
        <p:xfrm>
          <a:off x="5515756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43" name="CuadroTexto 42">
            <a:extLst>
              <a:ext uri="{FF2B5EF4-FFF2-40B4-BE49-F238E27FC236}">
                <a16:creationId xmlns:a16="http://schemas.microsoft.com/office/drawing/2014/main" id="{95DED131-2F06-408A-B2DD-D59BE1D1CC10}"/>
              </a:ext>
            </a:extLst>
          </p:cNvPr>
          <p:cNvSpPr txBox="1"/>
          <p:nvPr/>
        </p:nvSpPr>
        <p:spPr>
          <a:xfrm>
            <a:off x="5267533" y="3307731"/>
            <a:ext cx="43156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n*</a:t>
            </a:r>
            <a:endParaRPr lang="es-AR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AADB953-858D-44C1-8A2B-E90142231826}"/>
              </a:ext>
            </a:extLst>
          </p:cNvPr>
          <p:cNvCxnSpPr>
            <a:stCxn id="34" idx="0"/>
            <a:endCxn id="36" idx="2"/>
          </p:cNvCxnSpPr>
          <p:nvPr/>
        </p:nvCxnSpPr>
        <p:spPr>
          <a:xfrm flipH="1" flipV="1">
            <a:off x="3582903" y="2203216"/>
            <a:ext cx="803544" cy="109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272B4D1-F7F7-40B4-B873-FAF9755DBA14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5483314" y="2203216"/>
            <a:ext cx="1124088" cy="110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3BA9B25-F14F-4F10-B544-08C681B2E25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4913515" y="4042823"/>
            <a:ext cx="1545758" cy="100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7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A60284B-6026-42B3-BE90-99383D37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12019"/>
              </p:ext>
            </p:extLst>
          </p:nvPr>
        </p:nvGraphicFramePr>
        <p:xfrm>
          <a:off x="9586483" y="215465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*parent1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*parent2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F1D17E5-14C0-489C-9D21-D47B913822A9}"/>
              </a:ext>
            </a:extLst>
          </p:cNvPr>
          <p:cNvSpPr txBox="1"/>
          <p:nvPr/>
        </p:nvSpPr>
        <p:spPr>
          <a:xfrm>
            <a:off x="594091" y="1652790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1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0BB253-ABB3-4095-93E1-8A4D33391ABB}"/>
              </a:ext>
            </a:extLst>
          </p:cNvPr>
          <p:cNvSpPr txBox="1"/>
          <p:nvPr/>
        </p:nvSpPr>
        <p:spPr>
          <a:xfrm>
            <a:off x="547879" y="3441122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2</a:t>
            </a:r>
            <a:endParaRPr lang="es-AR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A877D23-15CD-41F0-8C24-3E7AF7574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21127"/>
              </p:ext>
            </p:extLst>
          </p:nvPr>
        </p:nvGraphicFramePr>
        <p:xfrm>
          <a:off x="5867478" y="5048360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93209D0-636B-49FF-9D9B-49E78049D729}"/>
              </a:ext>
            </a:extLst>
          </p:cNvPr>
          <p:cNvSpPr txBox="1"/>
          <p:nvPr/>
        </p:nvSpPr>
        <p:spPr>
          <a:xfrm>
            <a:off x="594091" y="5229454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Generations = 3</a:t>
            </a:r>
            <a:endParaRPr lang="es-AR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3B375318-DECE-4A89-96C1-C64E43882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42226"/>
              </p:ext>
            </p:extLst>
          </p:nvPr>
        </p:nvGraphicFramePr>
        <p:xfrm>
          <a:off x="3821869" y="3311303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5E9E09F-E485-4ACD-8CA1-84E49C82F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92980"/>
              </p:ext>
            </p:extLst>
          </p:nvPr>
        </p:nvGraphicFramePr>
        <p:xfrm>
          <a:off x="2491257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2E7333F-4F25-4999-BB6E-E42231A51573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3582903" y="2203216"/>
            <a:ext cx="749815" cy="12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81FC0A1C-E85B-41A8-BC14-36AF1ED04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14513"/>
              </p:ext>
            </p:extLst>
          </p:nvPr>
        </p:nvGraphicFramePr>
        <p:xfrm>
          <a:off x="4913515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28A7562-893E-4A18-BCBD-5DB8155FDAF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424364" y="2203216"/>
            <a:ext cx="580797" cy="13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2E3E8655-A7C5-489F-9C6D-BC7626F3B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37013"/>
              </p:ext>
            </p:extLst>
          </p:nvPr>
        </p:nvGraphicFramePr>
        <p:xfrm>
          <a:off x="8699302" y="3311303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CD5511D5-B809-4FB5-BE04-3A31035D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23165"/>
              </p:ext>
            </p:extLst>
          </p:nvPr>
        </p:nvGraphicFramePr>
        <p:xfrm>
          <a:off x="7368690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CE66B60-0186-46C1-9AC0-31E6B7473DE9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8460336" y="2203216"/>
            <a:ext cx="749815" cy="12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93FF979F-58CE-49AC-875C-4FE5F2454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3575"/>
              </p:ext>
            </p:extLst>
          </p:nvPr>
        </p:nvGraphicFramePr>
        <p:xfrm>
          <a:off x="9790948" y="1471696"/>
          <a:ext cx="21832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46">
                  <a:extLst>
                    <a:ext uri="{9D8B030D-6E8A-4147-A177-3AD203B41FA5}">
                      <a16:colId xmlns:a16="http://schemas.microsoft.com/office/drawing/2014/main" val="3660922475"/>
                    </a:ext>
                  </a:extLst>
                </a:gridCol>
                <a:gridCol w="1091646">
                  <a:extLst>
                    <a:ext uri="{9D8B030D-6E8A-4147-A177-3AD203B41FA5}">
                      <a16:colId xmlns:a16="http://schemas.microsoft.com/office/drawing/2014/main" val="3621551084"/>
                    </a:ext>
                  </a:extLst>
                </a:gridCol>
              </a:tblGrid>
              <a:tr h="300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3258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30844"/>
                  </a:ext>
                </a:extLst>
              </a:tr>
            </a:tbl>
          </a:graphicData>
        </a:graphic>
      </p:graphicFrame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66EA15E-738A-4F0F-972E-4129DEDC8E3E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0301797" y="2203216"/>
            <a:ext cx="580797" cy="13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DBED68F-84D5-45AA-B7B5-9E2341D2A163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4913515" y="4042823"/>
            <a:ext cx="1512922" cy="118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4532C2F-D4D0-4DA7-B442-0374DAB4CF3F}"/>
              </a:ext>
            </a:extLst>
          </p:cNvPr>
          <p:cNvCxnSpPr>
            <a:endCxn id="25" idx="2"/>
          </p:cNvCxnSpPr>
          <p:nvPr/>
        </p:nvCxnSpPr>
        <p:spPr>
          <a:xfrm flipV="1">
            <a:off x="7537391" y="4042823"/>
            <a:ext cx="2253557" cy="118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121</Words>
  <Application>Microsoft Office PowerPoint</Application>
  <PresentationFormat>Panorámica</PresentationFormat>
  <Paragraphs>78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GIANNONI EMILIANO ABEL</dc:creator>
  <cp:lastModifiedBy>GIANNONI EMILIANO ABEL</cp:lastModifiedBy>
  <cp:revision>2</cp:revision>
  <dcterms:created xsi:type="dcterms:W3CDTF">2021-11-27T19:28:48Z</dcterms:created>
  <dcterms:modified xsi:type="dcterms:W3CDTF">2021-11-27T23:54:28Z</dcterms:modified>
</cp:coreProperties>
</file>