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ubik Medium"/>
      <p:regular r:id="rId10"/>
      <p:bold r:id="rId11"/>
      <p:italic r:id="rId12"/>
      <p:boldItalic r:id="rId13"/>
    </p:embeddedFont>
    <p:embeddedFont>
      <p:font typeface="Rubik"/>
      <p:regular r:id="rId14"/>
      <p:bold r:id="rId15"/>
      <p:italic r:id="rId16"/>
      <p:boldItalic r:id="rId17"/>
    </p:embeddedFont>
    <p:embeddedFont>
      <p:font typeface="Rajdhani"/>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417">
          <p15:clr>
            <a:srgbClr val="9AA0A6"/>
          </p15:clr>
        </p15:guide>
        <p15:guide id="2" pos="4620">
          <p15:clr>
            <a:srgbClr val="9AA0A6"/>
          </p15:clr>
        </p15:guide>
        <p15:guide id="3" pos="4464">
          <p15:clr>
            <a:srgbClr val="9AA0A6"/>
          </p15:clr>
        </p15:guide>
        <p15:guide id="4" pos="3823">
          <p15:clr>
            <a:srgbClr val="9AA0A6"/>
          </p15:clr>
        </p15:guide>
        <p15:guide id="5" pos="3983">
          <p15:clr>
            <a:srgbClr val="9AA0A6"/>
          </p15:clr>
        </p15:guide>
        <p15:guide id="6" pos="4142">
          <p15:clr>
            <a:srgbClr val="9AA0A6"/>
          </p15:clr>
        </p15:guide>
        <p15:guide id="7" pos="4302">
          <p15:clr>
            <a:srgbClr val="9AA0A6"/>
          </p15:clr>
        </p15:guide>
        <p15:guide id="8" pos="4780">
          <p15:clr>
            <a:srgbClr val="9AA0A6"/>
          </p15:clr>
        </p15:guide>
        <p15:guide id="9" pos="4939">
          <p15:clr>
            <a:srgbClr val="9AA0A6"/>
          </p15:clr>
        </p15:guide>
        <p15:guide id="10" pos="5099">
          <p15:clr>
            <a:srgbClr val="9AA0A6"/>
          </p15:clr>
        </p15:guide>
        <p15:guide id="11" pos="5258">
          <p15:clr>
            <a:srgbClr val="9AA0A6"/>
          </p15:clr>
        </p15:guide>
      </p15:sldGuideLst>
    </p:ext>
    <p:ext uri="http://customooxmlschemas.google.com/">
      <go:slidesCustomData xmlns:go="http://customooxmlschemas.google.com/" r:id="rId20" roundtripDataSignature="AMtx7mgBB6lgjDIrTVpraADFS7lH0N+M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17"/>
        <p:guide pos="4620"/>
        <p:guide pos="4464"/>
        <p:guide pos="3823"/>
        <p:guide pos="3983"/>
        <p:guide pos="4142"/>
        <p:guide pos="4302"/>
        <p:guide pos="4780"/>
        <p:guide pos="4939"/>
        <p:guide pos="5099"/>
        <p:guide pos="5258"/>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font" Target="fonts/RubikMedium-bold.fntdata"/><Relationship Id="rId10" Type="http://schemas.openxmlformats.org/officeDocument/2006/relationships/font" Target="fonts/RubikMedium-regular.fntdata"/><Relationship Id="rId13" Type="http://schemas.openxmlformats.org/officeDocument/2006/relationships/font" Target="fonts/RubikMedium-boldItalic.fntdata"/><Relationship Id="rId12" Type="http://schemas.openxmlformats.org/officeDocument/2006/relationships/font" Target="fonts/RubikMedium-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ubik-bold.fntdata"/><Relationship Id="rId14" Type="http://schemas.openxmlformats.org/officeDocument/2006/relationships/font" Target="fonts/Rubik-regular.fntdata"/><Relationship Id="rId17" Type="http://schemas.openxmlformats.org/officeDocument/2006/relationships/font" Target="fonts/Rubik-boldItalic.fntdata"/><Relationship Id="rId16" Type="http://schemas.openxmlformats.org/officeDocument/2006/relationships/font" Target="fonts/Rubik-italic.fntdata"/><Relationship Id="rId5" Type="http://schemas.openxmlformats.org/officeDocument/2006/relationships/notesMaster" Target="notesMasters/notesMaster1.xml"/><Relationship Id="rId19" Type="http://schemas.openxmlformats.org/officeDocument/2006/relationships/font" Target="fonts/Rajdhani-bold.fntdata"/><Relationship Id="rId6" Type="http://schemas.openxmlformats.org/officeDocument/2006/relationships/slide" Target="slides/slide1.xml"/><Relationship Id="rId18" Type="http://schemas.openxmlformats.org/officeDocument/2006/relationships/font" Target="fonts/Rajdhani-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 name="Google Shape;3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 name="Google Shape;3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 name="Google Shape;4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 name="Google Shape;5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7.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_1_1">
    <p:spTree>
      <p:nvGrpSpPr>
        <p:cNvPr id="9" name="Shape 9"/>
        <p:cNvGrpSpPr/>
        <p:nvPr/>
      </p:nvGrpSpPr>
      <p:grpSpPr>
        <a:xfrm>
          <a:off x="0" y="0"/>
          <a:ext cx="0" cy="0"/>
          <a:chOff x="0" y="0"/>
          <a:chExt cx="0" cy="0"/>
        </a:xfrm>
      </p:grpSpPr>
      <p:sp>
        <p:nvSpPr>
          <p:cNvPr id="10" name="Google Shape;10;p7"/>
          <p:cNvSpPr/>
          <p:nvPr/>
        </p:nvSpPr>
        <p:spPr>
          <a:xfrm>
            <a:off x="-92675" y="-77225"/>
            <a:ext cx="9313800" cy="53286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7"/>
          <p:cNvSpPr txBox="1"/>
          <p:nvPr>
            <p:ph type="title"/>
          </p:nvPr>
        </p:nvSpPr>
        <p:spPr>
          <a:xfrm>
            <a:off x="3290624" y="760075"/>
            <a:ext cx="5237700" cy="28602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2pPr>
            <a:lvl3pPr lvl="2"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3pPr>
            <a:lvl4pPr lvl="3"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4pPr>
            <a:lvl5pPr lvl="4"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5pPr>
            <a:lvl6pPr lvl="5"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6pPr>
            <a:lvl7pPr lvl="6"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7pPr>
            <a:lvl8pPr lvl="7"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8pPr>
            <a:lvl9pPr lvl="8"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9pPr>
          </a:lstStyle>
          <a:p/>
        </p:txBody>
      </p:sp>
      <p:pic>
        <p:nvPicPr>
          <p:cNvPr id="12" name="Google Shape;12;p7"/>
          <p:cNvPicPr preferRelativeResize="0"/>
          <p:nvPr/>
        </p:nvPicPr>
        <p:blipFill rotWithShape="1">
          <a:blip r:embed="rId2">
            <a:alphaModFix/>
          </a:blip>
          <a:srcRect b="0" l="0" r="0" t="0"/>
          <a:stretch/>
        </p:blipFill>
        <p:spPr>
          <a:xfrm>
            <a:off x="6041349" y="3700742"/>
            <a:ext cx="2416852" cy="1009725"/>
          </a:xfrm>
          <a:prstGeom prst="rect">
            <a:avLst/>
          </a:prstGeom>
          <a:noFill/>
          <a:ln>
            <a:noFill/>
          </a:ln>
        </p:spPr>
      </p:pic>
      <p:pic>
        <p:nvPicPr>
          <p:cNvPr id="13" name="Google Shape;13;p7"/>
          <p:cNvPicPr preferRelativeResize="0"/>
          <p:nvPr/>
        </p:nvPicPr>
        <p:blipFill rotWithShape="1">
          <a:blip r:embed="rId3">
            <a:alphaModFix/>
          </a:blip>
          <a:srcRect b="36536" l="11847" r="0" t="0"/>
          <a:stretch/>
        </p:blipFill>
        <p:spPr>
          <a:xfrm>
            <a:off x="-92675" y="321550"/>
            <a:ext cx="5311526" cy="4929824"/>
          </a:xfrm>
          <a:prstGeom prst="rect">
            <a:avLst/>
          </a:prstGeom>
          <a:noFill/>
          <a:ln>
            <a:noFill/>
          </a:ln>
        </p:spPr>
      </p:pic>
      <p:pic>
        <p:nvPicPr>
          <p:cNvPr id="14" name="Google Shape;14;p7"/>
          <p:cNvPicPr preferRelativeResize="0"/>
          <p:nvPr/>
        </p:nvPicPr>
        <p:blipFill rotWithShape="1">
          <a:blip r:embed="rId4">
            <a:alphaModFix/>
          </a:blip>
          <a:srcRect b="30910" l="0" r="0" t="0"/>
          <a:stretch/>
        </p:blipFill>
        <p:spPr>
          <a:xfrm>
            <a:off x="540175" y="4091804"/>
            <a:ext cx="2355801" cy="3879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ype="title">
  <p:cSld name="TITLE">
    <p:spTree>
      <p:nvGrpSpPr>
        <p:cNvPr id="15" name="Shape 15"/>
        <p:cNvGrpSpPr/>
        <p:nvPr/>
      </p:nvGrpSpPr>
      <p:grpSpPr>
        <a:xfrm>
          <a:off x="0" y="0"/>
          <a:ext cx="0" cy="0"/>
          <a:chOff x="0" y="0"/>
          <a:chExt cx="0" cy="0"/>
        </a:xfrm>
      </p:grpSpPr>
      <p:sp>
        <p:nvSpPr>
          <p:cNvPr id="16" name="Google Shape;16;p9"/>
          <p:cNvSpPr/>
          <p:nvPr/>
        </p:nvSpPr>
        <p:spPr>
          <a:xfrm rot="5400000">
            <a:off x="2138800" y="-2167225"/>
            <a:ext cx="4857300" cy="9172800"/>
          </a:xfrm>
          <a:prstGeom prst="rect">
            <a:avLst/>
          </a:prstGeom>
          <a:gradFill>
            <a:gsLst>
              <a:gs pos="0">
                <a:schemeClr val="lt1"/>
              </a:gs>
              <a:gs pos="100000">
                <a:srgbClr val="F3F3F3"/>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 name="Google Shape;17;p9"/>
          <p:cNvGrpSpPr/>
          <p:nvPr/>
        </p:nvGrpSpPr>
        <p:grpSpPr>
          <a:xfrm>
            <a:off x="7276123" y="4927498"/>
            <a:ext cx="623606" cy="192321"/>
            <a:chOff x="3886275" y="86750"/>
            <a:chExt cx="1127475" cy="347713"/>
          </a:xfrm>
        </p:grpSpPr>
        <p:pic>
          <p:nvPicPr>
            <p:cNvPr id="18" name="Google Shape;18;p9"/>
            <p:cNvPicPr preferRelativeResize="0"/>
            <p:nvPr/>
          </p:nvPicPr>
          <p:blipFill rotWithShape="1">
            <a:blip r:embed="rId2">
              <a:alphaModFix/>
            </a:blip>
            <a:srcRect b="46819" l="0" r="0" t="0"/>
            <a:stretch/>
          </p:blipFill>
          <p:spPr>
            <a:xfrm>
              <a:off x="3886275" y="86750"/>
              <a:ext cx="638900" cy="347700"/>
            </a:xfrm>
            <a:prstGeom prst="rect">
              <a:avLst/>
            </a:prstGeom>
            <a:noFill/>
            <a:ln>
              <a:noFill/>
            </a:ln>
          </p:spPr>
        </p:pic>
        <p:pic>
          <p:nvPicPr>
            <p:cNvPr id="19" name="Google Shape;19;p9"/>
            <p:cNvPicPr preferRelativeResize="0"/>
            <p:nvPr/>
          </p:nvPicPr>
          <p:blipFill rotWithShape="1">
            <a:blip r:embed="rId3">
              <a:alphaModFix/>
            </a:blip>
            <a:srcRect b="-7534" l="0" r="0" t="64652"/>
            <a:stretch/>
          </p:blipFill>
          <p:spPr>
            <a:xfrm>
              <a:off x="4404925" y="167288"/>
              <a:ext cx="608825" cy="267175"/>
            </a:xfrm>
            <a:prstGeom prst="rect">
              <a:avLst/>
            </a:prstGeom>
            <a:noFill/>
            <a:ln>
              <a:noFill/>
            </a:ln>
          </p:spPr>
        </p:pic>
      </p:grpSp>
      <p:pic>
        <p:nvPicPr>
          <p:cNvPr id="20" name="Google Shape;20;p9"/>
          <p:cNvPicPr preferRelativeResize="0"/>
          <p:nvPr/>
        </p:nvPicPr>
        <p:blipFill rotWithShape="1">
          <a:blip r:embed="rId4">
            <a:alphaModFix/>
          </a:blip>
          <a:srcRect b="0" l="0" r="0" t="0"/>
          <a:stretch/>
        </p:blipFill>
        <p:spPr>
          <a:xfrm>
            <a:off x="8033600" y="4915100"/>
            <a:ext cx="826424" cy="217125"/>
          </a:xfrm>
          <a:prstGeom prst="rect">
            <a:avLst/>
          </a:prstGeom>
          <a:noFill/>
          <a:ln>
            <a:noFill/>
          </a:ln>
        </p:spPr>
      </p:pic>
    </p:spTree>
  </p:cSld>
  <p:clrMapOvr>
    <a:masterClrMapping/>
  </p:clrMapOvr>
  <p:extLst>
    <p:ext uri="{DCECCB84-F9BA-43D5-87BE-67443E8EF086}">
      <p15:sldGuideLst>
        <p15:guide id="1" pos="454">
          <p15:clr>
            <a:srgbClr val="FA7B17"/>
          </p15:clr>
        </p15:guide>
        <p15:guide id="2" pos="5315">
          <p15:clr>
            <a:srgbClr val="FA7B17"/>
          </p15:clr>
        </p15:guide>
        <p15:guide id="3" orient="horz" pos="41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21" name="Shape 21"/>
        <p:cNvGrpSpPr/>
        <p:nvPr/>
      </p:nvGrpSpPr>
      <p:grpSpPr>
        <a:xfrm>
          <a:off x="0" y="0"/>
          <a:ext cx="0" cy="0"/>
          <a:chOff x="0" y="0"/>
          <a:chExt cx="0" cy="0"/>
        </a:xfrm>
      </p:grpSpPr>
      <p:sp>
        <p:nvSpPr>
          <p:cNvPr id="22" name="Google Shape;22;p10"/>
          <p:cNvSpPr/>
          <p:nvPr/>
        </p:nvSpPr>
        <p:spPr>
          <a:xfrm>
            <a:off x="-148900" y="-94750"/>
            <a:ext cx="9488400" cy="53196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 name="Google Shape;23;p10"/>
          <p:cNvPicPr preferRelativeResize="0"/>
          <p:nvPr/>
        </p:nvPicPr>
        <p:blipFill rotWithShape="1">
          <a:blip r:embed="rId2">
            <a:alphaModFix/>
          </a:blip>
          <a:srcRect b="30322" l="0" r="0" t="0"/>
          <a:stretch/>
        </p:blipFill>
        <p:spPr>
          <a:xfrm>
            <a:off x="3241700" y="2367179"/>
            <a:ext cx="2355801" cy="3912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3">
  <p:cSld name="CUSTOM_3">
    <p:bg>
      <p:bgPr>
        <a:solidFill>
          <a:srgbClr val="33383C"/>
        </a:solidFill>
      </p:bgPr>
    </p:bg>
    <p:spTree>
      <p:nvGrpSpPr>
        <p:cNvPr id="24" name="Shape 24"/>
        <p:cNvGrpSpPr/>
        <p:nvPr/>
      </p:nvGrpSpPr>
      <p:grpSpPr>
        <a:xfrm>
          <a:off x="0" y="0"/>
          <a:ext cx="0" cy="0"/>
          <a:chOff x="0" y="0"/>
          <a:chExt cx="0" cy="0"/>
        </a:xfrm>
      </p:grpSpPr>
      <p:grpSp>
        <p:nvGrpSpPr>
          <p:cNvPr id="25" name="Google Shape;25;p8"/>
          <p:cNvGrpSpPr/>
          <p:nvPr/>
        </p:nvGrpSpPr>
        <p:grpSpPr>
          <a:xfrm>
            <a:off x="7276123" y="4927498"/>
            <a:ext cx="623606" cy="192321"/>
            <a:chOff x="3886275" y="86750"/>
            <a:chExt cx="1127475" cy="347713"/>
          </a:xfrm>
        </p:grpSpPr>
        <p:pic>
          <p:nvPicPr>
            <p:cNvPr id="26" name="Google Shape;26;p8"/>
            <p:cNvPicPr preferRelativeResize="0"/>
            <p:nvPr/>
          </p:nvPicPr>
          <p:blipFill rotWithShape="1">
            <a:blip r:embed="rId2">
              <a:alphaModFix/>
            </a:blip>
            <a:srcRect b="46819" l="0" r="0" t="0"/>
            <a:stretch/>
          </p:blipFill>
          <p:spPr>
            <a:xfrm>
              <a:off x="3886275" y="86750"/>
              <a:ext cx="638900" cy="347700"/>
            </a:xfrm>
            <a:prstGeom prst="rect">
              <a:avLst/>
            </a:prstGeom>
            <a:noFill/>
            <a:ln>
              <a:noFill/>
            </a:ln>
          </p:spPr>
        </p:pic>
        <p:pic>
          <p:nvPicPr>
            <p:cNvPr id="27" name="Google Shape;27;p8"/>
            <p:cNvPicPr preferRelativeResize="0"/>
            <p:nvPr/>
          </p:nvPicPr>
          <p:blipFill rotWithShape="1">
            <a:blip r:embed="rId3">
              <a:alphaModFix/>
            </a:blip>
            <a:srcRect b="-7534" l="0" r="0" t="64652"/>
            <a:stretch/>
          </p:blipFill>
          <p:spPr>
            <a:xfrm>
              <a:off x="4404925" y="167288"/>
              <a:ext cx="608825" cy="267175"/>
            </a:xfrm>
            <a:prstGeom prst="rect">
              <a:avLst/>
            </a:prstGeom>
            <a:noFill/>
            <a:ln>
              <a:noFill/>
            </a:ln>
          </p:spPr>
        </p:pic>
      </p:grpSp>
      <p:pic>
        <p:nvPicPr>
          <p:cNvPr id="28" name="Google Shape;28;p8"/>
          <p:cNvPicPr preferRelativeResize="0"/>
          <p:nvPr/>
        </p:nvPicPr>
        <p:blipFill rotWithShape="1">
          <a:blip r:embed="rId4">
            <a:alphaModFix/>
          </a:blip>
          <a:srcRect b="0" l="0" r="0" t="0"/>
          <a:stretch/>
        </p:blipFill>
        <p:spPr>
          <a:xfrm>
            <a:off x="8033600" y="4915100"/>
            <a:ext cx="826424" cy="2171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cxnSp>
        <p:nvCxnSpPr>
          <p:cNvPr id="6" name="Google Shape;6;p6"/>
          <p:cNvCxnSpPr/>
          <p:nvPr/>
        </p:nvCxnSpPr>
        <p:spPr>
          <a:xfrm flipH="1" rot="10800000">
            <a:off x="-15600" y="4860825"/>
            <a:ext cx="9175200" cy="5400"/>
          </a:xfrm>
          <a:prstGeom prst="straightConnector1">
            <a:avLst/>
          </a:prstGeom>
          <a:noFill/>
          <a:ln cap="flat" cmpd="sng" w="9525">
            <a:solidFill>
              <a:srgbClr val="FCD8D6"/>
            </a:solidFill>
            <a:prstDash val="dot"/>
            <a:round/>
            <a:headEnd len="sm" w="sm" type="none"/>
            <a:tailEnd len="sm" w="sm" type="none"/>
          </a:ln>
        </p:spPr>
      </p:cxnSp>
      <p:sp>
        <p:nvSpPr>
          <p:cNvPr id="7" name="Google Shape;7;p6"/>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 name="Google Shape;8;p6"/>
          <p:cNvPicPr preferRelativeResize="0"/>
          <p:nvPr/>
        </p:nvPicPr>
        <p:blipFill rotWithShape="1">
          <a:blip r:embed="rId1">
            <a:alphaModFix/>
          </a:blip>
          <a:srcRect b="30849" l="0" r="0" t="-6"/>
          <a:stretch/>
        </p:blipFill>
        <p:spPr>
          <a:xfrm>
            <a:off x="8074225" y="4947700"/>
            <a:ext cx="764551" cy="1260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sp>
        <p:nvSpPr>
          <p:cNvPr id="33" name="Google Shape;33;p1"/>
          <p:cNvSpPr txBox="1"/>
          <p:nvPr>
            <p:ph type="title"/>
          </p:nvPr>
        </p:nvSpPr>
        <p:spPr>
          <a:xfrm>
            <a:off x="2682200" y="760075"/>
            <a:ext cx="5846100" cy="2860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5000"/>
              <a:buNone/>
            </a:pPr>
            <a:r>
              <a:rPr lang="es"/>
              <a:t>AudioLibros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7" name="Shape 37"/>
        <p:cNvGrpSpPr/>
        <p:nvPr/>
      </p:nvGrpSpPr>
      <p:grpSpPr>
        <a:xfrm>
          <a:off x="0" y="0"/>
          <a:ext cx="0" cy="0"/>
          <a:chOff x="0" y="0"/>
          <a:chExt cx="0" cy="0"/>
        </a:xfrm>
      </p:grpSpPr>
      <p:sp>
        <p:nvSpPr>
          <p:cNvPr id="38" name="Google Shape;38;p3"/>
          <p:cNvSpPr txBox="1"/>
          <p:nvPr/>
        </p:nvSpPr>
        <p:spPr>
          <a:xfrm>
            <a:off x="291725" y="242075"/>
            <a:ext cx="3576000" cy="843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1800"/>
              <a:buFont typeface="Arial"/>
              <a:buNone/>
            </a:pPr>
            <a:r>
              <a:rPr b="1" i="0" lang="es" sz="3100" u="none" cap="none" strike="noStrike">
                <a:solidFill>
                  <a:srgbClr val="EC183F"/>
                </a:solidFill>
                <a:latin typeface="Rubik"/>
                <a:ea typeface="Rubik"/>
                <a:cs typeface="Rubik"/>
                <a:sym typeface="Rubik"/>
              </a:rPr>
              <a:t>AudioLibros</a:t>
            </a:r>
            <a:endParaRPr b="1" i="0" sz="3100" u="none" cap="none" strike="noStrike">
              <a:solidFill>
                <a:srgbClr val="EC183F"/>
              </a:solidFill>
              <a:latin typeface="Rubik"/>
              <a:ea typeface="Rubik"/>
              <a:cs typeface="Rubik"/>
              <a:sym typeface="Rubik"/>
            </a:endParaRPr>
          </a:p>
          <a:p>
            <a:pPr indent="0" lvl="0" marL="0" marR="0" rtl="0" algn="l">
              <a:lnSpc>
                <a:spcPct val="90000"/>
              </a:lnSpc>
              <a:spcBef>
                <a:spcPts val="0"/>
              </a:spcBef>
              <a:spcAft>
                <a:spcPts val="0"/>
              </a:spcAft>
              <a:buClr>
                <a:srgbClr val="000000"/>
              </a:buClr>
              <a:buSzPts val="1800"/>
              <a:buFont typeface="Arial"/>
              <a:buNone/>
            </a:pPr>
            <a:r>
              <a:rPr b="0" i="0" lang="es" sz="3100" u="none" cap="none" strike="noStrike">
                <a:solidFill>
                  <a:srgbClr val="EC183F"/>
                </a:solidFill>
                <a:latin typeface="Rubik"/>
                <a:ea typeface="Rubik"/>
                <a:cs typeface="Rubik"/>
                <a:sym typeface="Rubik"/>
              </a:rPr>
              <a:t>E-commerce</a:t>
            </a:r>
            <a:endParaRPr b="0" i="0" sz="3100" u="none" cap="none" strike="noStrike">
              <a:solidFill>
                <a:srgbClr val="EC183F"/>
              </a:solidFill>
              <a:latin typeface="Rubik"/>
              <a:ea typeface="Rubik"/>
              <a:cs typeface="Rubik"/>
              <a:sym typeface="Rubik"/>
            </a:endParaRPr>
          </a:p>
        </p:txBody>
      </p:sp>
      <p:pic>
        <p:nvPicPr>
          <p:cNvPr id="39" name="Google Shape;39;p3"/>
          <p:cNvPicPr preferRelativeResize="0"/>
          <p:nvPr/>
        </p:nvPicPr>
        <p:blipFill rotWithShape="1">
          <a:blip r:embed="rId3">
            <a:alphaModFix/>
          </a:blip>
          <a:srcRect b="0" l="26894" r="3121" t="0"/>
          <a:stretch/>
        </p:blipFill>
        <p:spPr>
          <a:xfrm flipH="1">
            <a:off x="291725" y="1364104"/>
            <a:ext cx="2530500" cy="2415300"/>
          </a:xfrm>
          <a:prstGeom prst="teardrop">
            <a:avLst>
              <a:gd fmla="val 100000" name="adj"/>
            </a:avLst>
          </a:prstGeom>
          <a:noFill/>
          <a:ln>
            <a:noFill/>
          </a:ln>
        </p:spPr>
      </p:pic>
      <p:sp>
        <p:nvSpPr>
          <p:cNvPr id="40" name="Google Shape;40;p3"/>
          <p:cNvSpPr txBox="1"/>
          <p:nvPr/>
        </p:nvSpPr>
        <p:spPr>
          <a:xfrm>
            <a:off x="3015851" y="1287900"/>
            <a:ext cx="5769900" cy="2612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100"/>
              <a:buFont typeface="Arial"/>
              <a:buNone/>
            </a:pPr>
            <a:r>
              <a:rPr b="0" i="0" lang="es" sz="1900" u="none" cap="none" strike="noStrike">
                <a:solidFill>
                  <a:srgbClr val="3F3F3F"/>
                </a:solidFill>
                <a:latin typeface="Rubik Medium"/>
                <a:ea typeface="Rubik Medium"/>
                <a:cs typeface="Rubik Medium"/>
                <a:sym typeface="Rubik Medium"/>
              </a:rPr>
              <a:t>Desafío:</a:t>
            </a:r>
            <a:endParaRPr b="0" i="0" sz="1600" u="none" cap="none" strike="noStrike">
              <a:solidFill>
                <a:srgbClr val="434343"/>
              </a:solidFill>
              <a:latin typeface="Rubik"/>
              <a:ea typeface="Rubik"/>
              <a:cs typeface="Rubik"/>
              <a:sym typeface="Rubik"/>
            </a:endParaRPr>
          </a:p>
          <a:p>
            <a:pPr indent="0" lvl="0" marL="0" marR="0" rtl="0" algn="just">
              <a:lnSpc>
                <a:spcPct val="110000"/>
              </a:lnSpc>
              <a:spcBef>
                <a:spcPts val="0"/>
              </a:spcBef>
              <a:spcAft>
                <a:spcPts val="0"/>
              </a:spcAft>
              <a:buClr>
                <a:srgbClr val="000000"/>
              </a:buClr>
              <a:buSzPts val="900"/>
              <a:buFont typeface="Arial"/>
              <a:buNone/>
            </a:pPr>
            <a:r>
              <a:rPr b="0" i="0" lang="es" sz="1700" u="none" cap="none" strike="noStrike">
                <a:solidFill>
                  <a:srgbClr val="434343"/>
                </a:solidFill>
                <a:latin typeface="Rubik"/>
                <a:ea typeface="Rubik"/>
                <a:cs typeface="Rubik"/>
                <a:sym typeface="Rubik"/>
              </a:rPr>
              <a:t>Un grupo de emprendedores quiere crear una aplicación web y mobile que brinde un servicio de entretenimiento de audio de palabra hablada digital, ofreciendo a sus miembros la posibilidad de adquirir audiolibros en distintos idiomas y escucharlos desde su dispositivo móvil en el momento que lo desee.</a:t>
            </a:r>
            <a:endParaRPr b="0" i="0" sz="1700" u="none" cap="none" strike="noStrike">
              <a:solidFill>
                <a:srgbClr val="434343"/>
              </a:solidFill>
              <a:latin typeface="Rubik"/>
              <a:ea typeface="Rubik"/>
              <a:cs typeface="Rubik"/>
              <a:sym typeface="Rubik"/>
            </a:endParaRPr>
          </a:p>
          <a:p>
            <a:pPr indent="0" lvl="0" marL="0" marR="0" rtl="0" algn="just">
              <a:lnSpc>
                <a:spcPct val="110000"/>
              </a:lnSpc>
              <a:spcBef>
                <a:spcPts val="0"/>
              </a:spcBef>
              <a:spcAft>
                <a:spcPts val="0"/>
              </a:spcAft>
              <a:buClr>
                <a:srgbClr val="000000"/>
              </a:buClr>
              <a:buSzPts val="900"/>
              <a:buFont typeface="Arial"/>
              <a:buNone/>
            </a:pPr>
            <a:r>
              <a:t/>
            </a:r>
            <a:endParaRPr b="0" i="0" sz="1700" u="none" cap="none" strike="noStrike">
              <a:solidFill>
                <a:srgbClr val="434343"/>
              </a:solidFill>
              <a:latin typeface="Rubik"/>
              <a:ea typeface="Rubik"/>
              <a:cs typeface="Rubik"/>
              <a:sym typeface="Rubik"/>
            </a:endParaRPr>
          </a:p>
        </p:txBody>
      </p:sp>
      <p:cxnSp>
        <p:nvCxnSpPr>
          <p:cNvPr id="41" name="Google Shape;41;p3"/>
          <p:cNvCxnSpPr/>
          <p:nvPr/>
        </p:nvCxnSpPr>
        <p:spPr>
          <a:xfrm>
            <a:off x="6064909" y="4418575"/>
            <a:ext cx="2530500" cy="0"/>
          </a:xfrm>
          <a:prstGeom prst="straightConnector1">
            <a:avLst/>
          </a:prstGeom>
          <a:noFill/>
          <a:ln cap="flat" cmpd="sng" w="9525">
            <a:solidFill>
              <a:schemeClr val="accent1"/>
            </a:solidFill>
            <a:prstDash val="solid"/>
            <a:round/>
            <a:headEnd len="sm" w="sm" type="none"/>
            <a:tailEnd len="sm" w="sm" type="none"/>
          </a:ln>
        </p:spPr>
      </p:cxnSp>
      <p:sp>
        <p:nvSpPr>
          <p:cNvPr id="42" name="Google Shape;42;p3"/>
          <p:cNvSpPr/>
          <p:nvPr/>
        </p:nvSpPr>
        <p:spPr>
          <a:xfrm>
            <a:off x="7782038" y="4364588"/>
            <a:ext cx="118200" cy="118200"/>
          </a:xfrm>
          <a:prstGeom prst="flowChartConnector">
            <a:avLst/>
          </a:prstGeom>
          <a:solidFill>
            <a:schemeClr val="lt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6" name="Shape 46"/>
        <p:cNvGrpSpPr/>
        <p:nvPr/>
      </p:nvGrpSpPr>
      <p:grpSpPr>
        <a:xfrm>
          <a:off x="0" y="0"/>
          <a:ext cx="0" cy="0"/>
          <a:chOff x="0" y="0"/>
          <a:chExt cx="0" cy="0"/>
        </a:xfrm>
      </p:grpSpPr>
      <p:sp>
        <p:nvSpPr>
          <p:cNvPr id="47" name="Google Shape;47;p4"/>
          <p:cNvSpPr txBox="1"/>
          <p:nvPr/>
        </p:nvSpPr>
        <p:spPr>
          <a:xfrm>
            <a:off x="492125" y="1153675"/>
            <a:ext cx="8023200" cy="7496100"/>
          </a:xfrm>
          <a:prstGeom prst="rect">
            <a:avLst/>
          </a:prstGeom>
          <a:noFill/>
          <a:ln>
            <a:noFill/>
          </a:ln>
        </p:spPr>
        <p:txBody>
          <a:bodyPr anchorCtr="0" anchor="t" bIns="91425" lIns="91425" spcFirstLastPara="1" rIns="91425" wrap="square" tIns="91425">
            <a:spAutoFit/>
          </a:bodyPr>
          <a:lstStyle/>
          <a:p>
            <a:pPr indent="0" lvl="0" marL="0" marR="0" rtl="0" algn="just">
              <a:lnSpc>
                <a:spcPct val="200000"/>
              </a:lnSpc>
              <a:spcBef>
                <a:spcPts val="0"/>
              </a:spcBef>
              <a:spcAft>
                <a:spcPts val="0"/>
              </a:spcAft>
              <a:buClr>
                <a:srgbClr val="000000"/>
              </a:buClr>
              <a:buSzPts val="900"/>
              <a:buFont typeface="Arial"/>
              <a:buNone/>
            </a:pPr>
            <a:r>
              <a:rPr b="0" i="0" lang="es" u="none" cap="none" strike="noStrike">
                <a:solidFill>
                  <a:srgbClr val="000000"/>
                </a:solidFill>
                <a:highlight>
                  <a:schemeClr val="lt2"/>
                </a:highlight>
                <a:latin typeface="Rubik"/>
                <a:ea typeface="Rubik"/>
                <a:cs typeface="Rubik"/>
                <a:sym typeface="Rubik"/>
              </a:rPr>
              <a:t>Para comprar un audiolibro la persona deberá tener una cuenta de usuario.  En dónde además de incluir sus datos  deberá incluir los datos de una tarjeta de crédito VISA para el pago ya que estos datos serán validados en línea.</a:t>
            </a:r>
            <a:endParaRPr b="0" i="0" u="none" cap="none" strike="noStrike">
              <a:solidFill>
                <a:srgbClr val="000000"/>
              </a:solidFill>
              <a:highlight>
                <a:schemeClr val="lt2"/>
              </a:highlight>
              <a:latin typeface="Rubik"/>
              <a:ea typeface="Rubik"/>
              <a:cs typeface="Rubik"/>
              <a:sym typeface="Rubik"/>
            </a:endParaRPr>
          </a:p>
          <a:p>
            <a:pPr indent="0" lvl="0" marL="0" marR="0" rtl="0" algn="just">
              <a:lnSpc>
                <a:spcPct val="200000"/>
              </a:lnSpc>
              <a:spcBef>
                <a:spcPts val="0"/>
              </a:spcBef>
              <a:spcAft>
                <a:spcPts val="0"/>
              </a:spcAft>
              <a:buClr>
                <a:srgbClr val="000000"/>
              </a:buClr>
              <a:buSzPts val="900"/>
              <a:buFont typeface="Arial"/>
              <a:buNone/>
            </a:pPr>
            <a:r>
              <a:t/>
            </a:r>
            <a:endParaRPr b="0" i="0" sz="900" u="none" cap="none" strike="noStrike">
              <a:solidFill>
                <a:srgbClr val="000000"/>
              </a:solidFill>
              <a:highlight>
                <a:schemeClr val="lt2"/>
              </a:highlight>
              <a:latin typeface="Rubik"/>
              <a:ea typeface="Rubik"/>
              <a:cs typeface="Rubik"/>
              <a:sym typeface="Rubik"/>
            </a:endParaRPr>
          </a:p>
          <a:p>
            <a:pPr indent="0" lvl="0" marL="0" marR="0" rtl="0" algn="just">
              <a:lnSpc>
                <a:spcPct val="200000"/>
              </a:lnSpc>
              <a:spcBef>
                <a:spcPts val="0"/>
              </a:spcBef>
              <a:spcAft>
                <a:spcPts val="0"/>
              </a:spcAft>
              <a:buClr>
                <a:srgbClr val="000000"/>
              </a:buClr>
              <a:buSzPts val="900"/>
              <a:buFont typeface="Arial"/>
              <a:buNone/>
            </a:pPr>
            <a:r>
              <a:rPr b="0" i="0" lang="es" u="none" cap="none" strike="noStrike">
                <a:solidFill>
                  <a:srgbClr val="000000"/>
                </a:solidFill>
                <a:highlight>
                  <a:schemeClr val="lt2"/>
                </a:highlight>
                <a:latin typeface="Rubik"/>
                <a:ea typeface="Rubik"/>
                <a:cs typeface="Rubik"/>
                <a:sym typeface="Rubik"/>
              </a:rPr>
              <a:t>Se podrá realizar búsqueda de audiolibros por género, autor, título del libro, idioma, por más vendidos o recomendaciones en función de los libros comprados anteriormente.</a:t>
            </a:r>
            <a:endParaRPr b="0" i="0" u="none" cap="none" strike="noStrike">
              <a:solidFill>
                <a:srgbClr val="000000"/>
              </a:solidFill>
              <a:highlight>
                <a:schemeClr val="lt2"/>
              </a:highlight>
              <a:latin typeface="Rubik"/>
              <a:ea typeface="Rubik"/>
              <a:cs typeface="Rubik"/>
              <a:sym typeface="Rubik"/>
            </a:endParaRPr>
          </a:p>
          <a:p>
            <a:pPr indent="0" lvl="0" marL="0" marR="0" rtl="0" algn="just">
              <a:lnSpc>
                <a:spcPct val="200000"/>
              </a:lnSpc>
              <a:spcBef>
                <a:spcPts val="0"/>
              </a:spcBef>
              <a:spcAft>
                <a:spcPts val="0"/>
              </a:spcAft>
              <a:buClr>
                <a:srgbClr val="000000"/>
              </a:buClr>
              <a:buSzPts val="900"/>
              <a:buFont typeface="Arial"/>
              <a:buNone/>
            </a:pPr>
            <a:r>
              <a:rPr b="0" i="0" lang="es" u="none" cap="none" strike="noStrike">
                <a:solidFill>
                  <a:srgbClr val="000000"/>
                </a:solidFill>
                <a:highlight>
                  <a:schemeClr val="lt2"/>
                </a:highlight>
                <a:latin typeface="Rubik"/>
                <a:ea typeface="Rubik"/>
                <a:cs typeface="Rubik"/>
                <a:sym typeface="Rubik"/>
              </a:rPr>
              <a:t>Una vez comprado un libro el mismo podrá ser descargado para poder escucharlo en los dispositivos que desee.  Adicionalmente existirá una Wish List (Lista de Deseos) para ir dejando seleccionados audiolibros que en algún momento se deseen comprar. Además habrá una opción que permita ver y escuchar los libros comprados. </a:t>
            </a:r>
            <a:endParaRPr b="0" i="0" u="none" cap="none" strike="noStrike">
              <a:solidFill>
                <a:srgbClr val="000000"/>
              </a:solidFill>
              <a:highlight>
                <a:schemeClr val="lt2"/>
              </a:highlight>
              <a:latin typeface="Rubik"/>
              <a:ea typeface="Rubik"/>
              <a:cs typeface="Rubik"/>
              <a:sym typeface="Rubik"/>
            </a:endParaRPr>
          </a:p>
          <a:p>
            <a:pPr indent="0" lvl="0" marL="0" marR="0" rtl="0" algn="just">
              <a:lnSpc>
                <a:spcPct val="200000"/>
              </a:lnSpc>
              <a:spcBef>
                <a:spcPts val="0"/>
              </a:spcBef>
              <a:spcAft>
                <a:spcPts val="0"/>
              </a:spcAft>
              <a:buClr>
                <a:srgbClr val="000000"/>
              </a:buClr>
              <a:buSzPts val="900"/>
              <a:buFont typeface="Arial"/>
              <a:buNone/>
            </a:pPr>
            <a:r>
              <a:rPr b="0" i="0" lang="es" u="none" cap="none" strike="noStrike">
                <a:solidFill>
                  <a:srgbClr val="000000"/>
                </a:solidFill>
                <a:highlight>
                  <a:schemeClr val="lt2"/>
                </a:highlight>
                <a:latin typeface="Rubik"/>
                <a:ea typeface="Rubik"/>
                <a:cs typeface="Rubik"/>
                <a:sym typeface="Rubik"/>
              </a:rPr>
              <a:t>Durante la sesión de lectura se podrá pausar la reproducción, adelantarla o retrocederla. Cada capítulo está identificado con lo cual se puede acceder a un capítulo en particular y además settear marcadores de lectura. La reproducción siempre retoma desde el lugar en que se dejó a menos que se seleccione un marcador.</a:t>
            </a:r>
            <a:endParaRPr b="0" i="0" u="none" cap="none" strike="noStrike">
              <a:solidFill>
                <a:srgbClr val="000000"/>
              </a:solidFill>
              <a:highlight>
                <a:schemeClr val="lt2"/>
              </a:highlight>
              <a:latin typeface="Rubik"/>
              <a:ea typeface="Rubik"/>
              <a:cs typeface="Rubik"/>
              <a:sym typeface="Rubik"/>
            </a:endParaRPr>
          </a:p>
          <a:p>
            <a:pPr indent="0" lvl="0" marL="0" marR="0" rtl="0" algn="just">
              <a:lnSpc>
                <a:spcPct val="200000"/>
              </a:lnSpc>
              <a:spcBef>
                <a:spcPts val="0"/>
              </a:spcBef>
              <a:spcAft>
                <a:spcPts val="0"/>
              </a:spcAft>
              <a:buClr>
                <a:srgbClr val="000000"/>
              </a:buClr>
              <a:buSzPts val="900"/>
              <a:buFont typeface="Arial"/>
              <a:buNone/>
            </a:pPr>
            <a:r>
              <a:rPr b="0" i="0" lang="es" u="none" cap="none" strike="noStrike">
                <a:solidFill>
                  <a:srgbClr val="000000"/>
                </a:solidFill>
                <a:highlight>
                  <a:schemeClr val="lt2"/>
                </a:highlight>
                <a:latin typeface="Rubik"/>
                <a:ea typeface="Rubik"/>
                <a:cs typeface="Rubik"/>
                <a:sym typeface="Rubik"/>
              </a:rPr>
              <a:t>Todas las semanas se subirán libros nuevos y también puede ocurrir que algunos se quiten. Los nuevos audiolibros deben ser registrados indicando datos como el título, autor/es, ISBN, género, precio en moneda local y el idioma en el que se encuentra disponible .</a:t>
            </a:r>
            <a:endParaRPr b="1" i="0" u="none" cap="none" strike="noStrike">
              <a:solidFill>
                <a:srgbClr val="000000"/>
              </a:solidFill>
              <a:highlight>
                <a:schemeClr val="lt2"/>
              </a:highlight>
              <a:latin typeface="Rubik"/>
              <a:ea typeface="Rubik"/>
              <a:cs typeface="Rubik"/>
              <a:sym typeface="Rubik"/>
            </a:endParaRPr>
          </a:p>
          <a:p>
            <a:pPr indent="0" lvl="0" marL="0" marR="0" rtl="0" algn="l">
              <a:lnSpc>
                <a:spcPct val="200000"/>
              </a:lnSpc>
              <a:spcBef>
                <a:spcPts val="0"/>
              </a:spcBef>
              <a:spcAft>
                <a:spcPts val="0"/>
              </a:spcAft>
              <a:buClr>
                <a:srgbClr val="000000"/>
              </a:buClr>
              <a:buSzPts val="900"/>
              <a:buFont typeface="Arial"/>
              <a:buNone/>
            </a:pPr>
            <a:r>
              <a:t/>
            </a:r>
            <a:endParaRPr b="0" i="0" sz="900" u="none" cap="none" strike="noStrike">
              <a:solidFill>
                <a:srgbClr val="000000"/>
              </a:solidFill>
              <a:latin typeface="Rubik"/>
              <a:ea typeface="Rubik"/>
              <a:cs typeface="Rubik"/>
              <a:sym typeface="Rubik"/>
            </a:endParaRPr>
          </a:p>
        </p:txBody>
      </p:sp>
      <p:sp>
        <p:nvSpPr>
          <p:cNvPr id="48" name="Google Shape;48;p4"/>
          <p:cNvSpPr txBox="1"/>
          <p:nvPr/>
        </p:nvSpPr>
        <p:spPr>
          <a:xfrm>
            <a:off x="441425" y="310675"/>
            <a:ext cx="6918300" cy="843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1800"/>
              <a:buFont typeface="Arial"/>
              <a:buNone/>
            </a:pPr>
            <a:r>
              <a:rPr b="0" i="0" lang="es" sz="1800" u="none" cap="none" strike="noStrike">
                <a:solidFill>
                  <a:srgbClr val="212121"/>
                </a:solidFill>
                <a:latin typeface="Rubik"/>
                <a:ea typeface="Rubik"/>
                <a:cs typeface="Rubik"/>
                <a:sym typeface="Rubik"/>
              </a:rPr>
              <a:t>Descripción del funcionamiento</a:t>
            </a:r>
            <a:endParaRPr b="1" i="0" sz="1800" u="none" cap="none" strike="noStrike">
              <a:solidFill>
                <a:srgbClr val="212121"/>
              </a:solidFill>
              <a:latin typeface="Rubik"/>
              <a:ea typeface="Rubik"/>
              <a:cs typeface="Rubik"/>
              <a:sym typeface="Rubi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52" name="Shape 52"/>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33383C"/>
      </a:dk1>
      <a:lt1>
        <a:srgbClr val="FFFFFF"/>
      </a:lt1>
      <a:dk2>
        <a:srgbClr val="595959"/>
      </a:dk2>
      <a:lt2>
        <a:srgbClr val="E6E7E8"/>
      </a:lt2>
      <a:accent1>
        <a:srgbClr val="EC183F"/>
      </a:accent1>
      <a:accent2>
        <a:srgbClr val="212121"/>
      </a:accent2>
      <a:accent3>
        <a:srgbClr val="78909C"/>
      </a:accent3>
      <a:accent4>
        <a:srgbClr val="33B39D"/>
      </a:accent4>
      <a:accent5>
        <a:srgbClr val="0A6B5A"/>
      </a:accent5>
      <a:accent6>
        <a:srgbClr val="FFFFFF"/>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