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4BC03C-15AC-45BD-BAC3-D2747049B91D}">
  <a:tblStyle styleId="{884BC03C-15AC-45BD-BAC3-D2747049B9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2882538" y="1879602"/>
            <a:ext cx="6096000" cy="2062103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Marketing        Sales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            25               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       neha          rohit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    Female       male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680755" y="740228"/>
            <a:ext cx="87113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Create a Data Frame and show the result as below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672046" y="1192461"/>
            <a:ext cx="836893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pandas as pd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d1={"age":25,"name":"neha","gender":"Female"}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d2={"age":24,"name":"rohit","gender":"male"}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dict1={"Marketing":d1,"Sales":d2}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df=pd.DataFrame(dict1)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4119154" y="435428"/>
            <a:ext cx="30085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DataFrame Attributes</a:t>
            </a:r>
            <a:endParaRPr b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" name="Google Shape;96;p15"/>
          <p:cNvGraphicFramePr/>
          <p:nvPr/>
        </p:nvGraphicFramePr>
        <p:xfrm>
          <a:off x="1389871" y="12540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{884BC03C-15AC-45BD-BAC3-D2747049B91D}</a:tableStyleId>
              </a:tblPr>
              <a:tblGrid>
                <a:gridCol w="836125"/>
                <a:gridCol w="1732125"/>
                <a:gridCol w="2486250"/>
                <a:gridCol w="5434150"/>
              </a:tblGrid>
              <a:tr h="548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u="none" cap="none" strike="noStrike">
                          <a:solidFill>
                            <a:schemeClr val="dk1"/>
                          </a:solidFill>
                        </a:rPr>
                        <a:t>SNO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lang="en-CA" sz="2000" u="none" cap="none" strike="noStrike">
                          <a:solidFill>
                            <a:schemeClr val="dk1"/>
                          </a:solidFill>
                        </a:rPr>
                        <a:t>Attribute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2000" u="none" cap="none" strike="noStrike">
                          <a:solidFill>
                            <a:schemeClr val="dk1"/>
                          </a:solidFill>
                        </a:rPr>
                        <a:t>SYNTAX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CA" sz="2000" u="none" cap="none" strike="noStrike">
                          <a:solidFill>
                            <a:schemeClr val="dk1"/>
                          </a:solidFill>
                        </a:rPr>
                        <a:t>OUTPUT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u="none" cap="none" strike="noStrike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CA" sz="1800">
                          <a:solidFill>
                            <a:srgbClr val="FF0000"/>
                          </a:solidFill>
                        </a:rPr>
                        <a:t>index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print(df.index)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CA" sz="1800"/>
                        <a:t>Index(['age', 'name', 'gender'], dtype='object')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2.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columns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print(df.columns)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Index(['Marketing', 'Sales'], dtype='object')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3.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axes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print(df.axes)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[Index(['age', 'name', 'gender'], dtype='object'), Index(['Marketing', 'Sales'], dtype='object')]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4.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dtypes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print(df.dtypes)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Marketing    object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Sales        object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dtype: object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5.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size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print(df.size)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6.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shape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print(df.shape)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(3, 2)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ndim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print(df.ndim)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empty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Print(df.empty)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False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len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print(len(df))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6"/>
          <p:cNvGraphicFramePr/>
          <p:nvPr/>
        </p:nvGraphicFramePr>
        <p:xfrm>
          <a:off x="2031999" y="719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{884BC03C-15AC-45BD-BAC3-D2747049B91D}</a:tableStyleId>
              </a:tblPr>
              <a:tblGrid>
                <a:gridCol w="1065625"/>
                <a:gridCol w="1500525"/>
                <a:gridCol w="3178625"/>
                <a:gridCol w="384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Count(0)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print(df.count())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Print(df.count(0))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Print(df.count(axes=“index”))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Marketing    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Sales             3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dtype: int64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Count(1)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print(df.count(1))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Print(df.count(axis=“columns))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age      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name     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gender    2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dtype: int64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Transpose -T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print(df.T)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                     age    name  gender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Marketing   25     neha    Female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Sales             24    rohit    male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print(df.values)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[[25 24]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 ['neha' 'rohit']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/>
                        <a:t> ['Female' 'male']]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3039291" y="264122"/>
            <a:ext cx="6453051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 on rows and columns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896983" y="1393371"/>
            <a:ext cx="1027611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DataFrame is a two –dimensional data structure means data is arranged in a tabular format like rows and columns , some basic operations can be performed like </a:t>
            </a:r>
            <a:r>
              <a:rPr b="1" lang="en-CA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adding , deleting ,selecting,</a:t>
            </a: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CA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renaming. </a:t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600891" y="3630616"/>
            <a:ext cx="10868297" cy="23083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select a column in Pandas DataFrame we can either access the columns by calling them by their column names.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retrieve rows from a DataFrame a special method is used named DataFrameobj.loc[ ] . Rows can also be selected by passing integer location to iloc[ ] method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2743200" y="487067"/>
            <a:ext cx="6096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population  hospital  schools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Delhi               10000      1500     7500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Mumbai         12000      2000     7800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kolkata           15000      1800     5600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chennai          20000      1700     6500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74766" y="2612572"/>
            <a:ext cx="4005942" cy="3016210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Selecting single columns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CA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data['population']</a:t>
            </a:r>
            <a:r>
              <a:rPr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Delhi      10000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Mumbai     12000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kolkata    15000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chennai    20000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population, dtype: int64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5978435" y="2504850"/>
            <a:ext cx="5551714" cy="3231654"/>
          </a:xfrm>
          <a:prstGeom prst="rect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Selecting multiple columns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CA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data[['population','schools']]</a:t>
            </a: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population   schools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Delhi             10000        7500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Mumbai        12000        7800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kolkata           15000       5600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chennai           20000      6500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1435520" y="8166"/>
            <a:ext cx="49732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Create a Data Frame and show the result as below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3039291" y="264122"/>
            <a:ext cx="6453051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 : loc[ ] , iloc [ ]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757731" y="2756655"/>
            <a:ext cx="2595069" cy="2308324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print(data.loc['Delhi',:])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    10000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      1500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schools        7500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Name: Delhi, dtype: int64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4999853" y="2756655"/>
            <a:ext cx="4710203" cy="2308324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print(data.loc['Delhi':'kolkata', :])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population  hospital  schools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Delhi                10000      1500     7500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Mumbai          12000      2000     7800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kolkata             15000      1800     5600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757731" y="1017946"/>
            <a:ext cx="10241280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Selecting rows: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Syntax: dataframeobject.loc[startrow:endrow , startcol:endcol]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74469" y="5416731"/>
            <a:ext cx="11321227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 NOTE:   .loc[]  this attribute is used to access a group of rows and columns by labels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endrow , endcol values are INCLUDED 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9805851" y="1017946"/>
            <a:ext cx="766355" cy="51476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0615833" y="1017946"/>
            <a:ext cx="766355" cy="51476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839028" y="1212986"/>
            <a:ext cx="4876143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print(data.loc[ :,"hospital":"schools"])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hospital  schools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Delhi               1500     7500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Mumbai         2000     7800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kolkata           1800     5600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chennai          1700     6500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895923" y="431465"/>
            <a:ext cx="2903615" cy="5232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Selecting columns:</a:t>
            </a:r>
            <a:endParaRPr sz="2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848796" y="4515785"/>
            <a:ext cx="66908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print(data.loc['Delhi':'kolkata':,"hospital":"schools"])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895923" y="3893864"/>
            <a:ext cx="3722301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Selecting rows and columns: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895923" y="5389156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hospital  schools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Delhi                1500     7500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Mumbai          2000     7800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kolkata            1800     5600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848796" y="5019824"/>
            <a:ext cx="9188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627725" y="1641957"/>
            <a:ext cx="3670620" cy="2185214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print(data.iloc[0:2,1:3])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hospital  schools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Delhi               1500     7500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Mumbai         2000     7800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27725" y="330926"/>
            <a:ext cx="957300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.iloc[ ] : This attribute enables purely integer location based indexing for selection by 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Syntax: dataframeobject.iloc[startrowindex : endrowindex , startcolindex : endcolindex]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13806" y="4563291"/>
            <a:ext cx="10937965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 NOTE: endrowindex , endcolindex values are excluded i.e 0:3 means its start value is 0 index but end value is 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10110651" y="882962"/>
            <a:ext cx="766355" cy="51476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10959736" y="882963"/>
            <a:ext cx="766355" cy="514763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000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