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EE83-E4AA-4A1D-8082-6C46FDE9C79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0581-647F-461F-B41A-2C6850550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"A Letter to God"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 Answer Questions – 2 Marks Each (Any </a:t>
            </a:r>
            <a:r>
              <a:rPr lang="en-US" b="1"/>
              <a:t>4).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destroyed </a:t>
            </a:r>
            <a:r>
              <a:rPr lang="en-US" dirty="0" err="1"/>
              <a:t>Lencho’s</a:t>
            </a:r>
            <a:r>
              <a:rPr lang="en-US" dirty="0"/>
              <a:t> crops?</a:t>
            </a:r>
          </a:p>
          <a:p>
            <a:pPr lvl="0"/>
            <a:r>
              <a:rPr lang="en-US" dirty="0"/>
              <a:t>How much money did </a:t>
            </a:r>
            <a:r>
              <a:rPr lang="en-US" dirty="0" err="1"/>
              <a:t>Lencho</a:t>
            </a:r>
            <a:r>
              <a:rPr lang="en-US" dirty="0"/>
              <a:t> ask for?</a:t>
            </a:r>
          </a:p>
          <a:p>
            <a:pPr lvl="0"/>
            <a:r>
              <a:rPr lang="en-US" dirty="0"/>
              <a:t>Why did the postmaster decide to help </a:t>
            </a:r>
            <a:r>
              <a:rPr lang="en-US" dirty="0" err="1"/>
              <a:t>Lencho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What did </a:t>
            </a:r>
            <a:r>
              <a:rPr lang="en-US" dirty="0" err="1"/>
              <a:t>Lencho</a:t>
            </a:r>
            <a:r>
              <a:rPr lang="en-US" dirty="0"/>
              <a:t> call the post office workers?</a:t>
            </a:r>
          </a:p>
          <a:p>
            <a:pPr lvl="0"/>
            <a:r>
              <a:rPr lang="en-US" dirty="0"/>
              <a:t>What lesson do you learn from the story?</a:t>
            </a:r>
          </a:p>
        </p:txBody>
      </p:sp>
    </p:spTree>
    <p:extLst>
      <p:ext uri="{BB962C8B-B14F-4D97-AF65-F5344CB8AC3E}">
        <p14:creationId xmlns:p14="http://schemas.microsoft.com/office/powerpoint/2010/main" val="117235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(Homework or Extended Task)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Write a paragraph</a:t>
            </a:r>
            <a:r>
              <a:rPr lang="en-US" dirty="0"/>
              <a:t>:</a:t>
            </a:r>
          </a:p>
          <a:p>
            <a:r>
              <a:rPr lang="en-US" dirty="0"/>
              <a:t>"Write about a time when someone helped you unexpectedly. How did you feel? Did it change how you see people?"</a:t>
            </a:r>
          </a:p>
          <a:p>
            <a:r>
              <a:rPr lang="en-US" b="1" dirty="0"/>
              <a:t>OR</a:t>
            </a:r>
            <a:br>
              <a:rPr lang="en-US" dirty="0"/>
            </a:br>
            <a:r>
              <a:rPr lang="en-US" dirty="0"/>
              <a:t>Create a </a:t>
            </a:r>
            <a:r>
              <a:rPr lang="en-US" b="1" dirty="0"/>
              <a:t>letter to God</a:t>
            </a:r>
            <a:r>
              <a:rPr lang="en-US" dirty="0"/>
              <a:t> from any character in a movie/book facing a problem.</a:t>
            </a:r>
          </a:p>
        </p:txBody>
      </p:sp>
    </p:spTree>
    <p:extLst>
      <p:ext uri="{BB962C8B-B14F-4D97-AF65-F5344CB8AC3E}">
        <p14:creationId xmlns:p14="http://schemas.microsoft.com/office/powerpoint/2010/main" val="414828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Chapter-End Test – 10 Marks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Section A – 1 Mark each (Choose the correct answer):</a:t>
            </a:r>
            <a:endParaRPr lang="en-US" dirty="0"/>
          </a:p>
          <a:p>
            <a:pPr lvl="0"/>
            <a:r>
              <a:rPr lang="en-US" dirty="0" err="1"/>
              <a:t>Lencho’s</a:t>
            </a:r>
            <a:r>
              <a:rPr lang="en-US" dirty="0"/>
              <a:t> house was situated:</a:t>
            </a:r>
            <a:br>
              <a:rPr lang="en-US" dirty="0"/>
            </a:br>
            <a:r>
              <a:rPr lang="en-US" dirty="0"/>
              <a:t>a) In a town</a:t>
            </a:r>
            <a:br>
              <a:rPr lang="en-US" dirty="0"/>
            </a:br>
            <a:r>
              <a:rPr lang="en-US" dirty="0"/>
              <a:t>b) On the crest of a hill ✅</a:t>
            </a:r>
            <a:br>
              <a:rPr lang="en-US" dirty="0"/>
            </a:br>
            <a:r>
              <a:rPr lang="en-US" dirty="0"/>
              <a:t>c) In a forest</a:t>
            </a:r>
            <a:br>
              <a:rPr lang="en-US" dirty="0"/>
            </a:br>
            <a:r>
              <a:rPr lang="en-US" dirty="0"/>
              <a:t>d) Near the sea</a:t>
            </a:r>
          </a:p>
          <a:p>
            <a:pPr lvl="0"/>
            <a:r>
              <a:rPr lang="en-US" dirty="0"/>
              <a:t>The hailstorm lasted for:</a:t>
            </a:r>
            <a:br>
              <a:rPr lang="en-US" dirty="0"/>
            </a:br>
            <a:r>
              <a:rPr lang="en-US" dirty="0"/>
              <a:t>a) 2 days</a:t>
            </a:r>
            <a:br>
              <a:rPr lang="en-US" dirty="0"/>
            </a:br>
            <a:r>
              <a:rPr lang="en-US" dirty="0"/>
              <a:t>b) An hour ✅</a:t>
            </a:r>
            <a:br>
              <a:rPr lang="en-US" dirty="0"/>
            </a:br>
            <a:r>
              <a:rPr lang="en-US" dirty="0"/>
              <a:t>c) 10 minutes</a:t>
            </a:r>
            <a:br>
              <a:rPr lang="en-US" dirty="0"/>
            </a:br>
            <a:r>
              <a:rPr lang="en-US" dirty="0"/>
              <a:t>d) All 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B – 2 Marks Each (Answer briefly):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3. What was the main reason for </a:t>
            </a:r>
            <a:r>
              <a:rPr lang="en-US" dirty="0" err="1"/>
              <a:t>Lencho’s</a:t>
            </a:r>
            <a:r>
              <a:rPr lang="en-US" dirty="0"/>
              <a:t> disappointment after receiving the money?</a:t>
            </a:r>
            <a:br>
              <a:rPr lang="en-US" dirty="0"/>
            </a:br>
            <a:r>
              <a:rPr lang="en-US" dirty="0"/>
              <a:t>4. How did the postmaster and his team react to </a:t>
            </a:r>
            <a:r>
              <a:rPr lang="en-US" dirty="0" err="1"/>
              <a:t>Lencho’s</a:t>
            </a:r>
            <a:r>
              <a:rPr lang="en-US" dirty="0"/>
              <a:t> faith?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Section C – 4 Marks (Long Answer)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5. Do you think faith can help people in difficult times? Justify with reference to </a:t>
            </a:r>
            <a:r>
              <a:rPr lang="en-US" dirty="0" err="1"/>
              <a:t>Lencho’s</a:t>
            </a:r>
            <a:r>
              <a:rPr lang="en-US" dirty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33744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Analyze</a:t>
            </a:r>
            <a:r>
              <a:rPr lang="en-US" dirty="0"/>
              <a:t> the character traits, actions, and motivations in the story.</a:t>
            </a:r>
          </a:p>
          <a:p>
            <a:pPr lvl="0"/>
            <a:r>
              <a:rPr lang="en-US" b="1" dirty="0"/>
              <a:t>Interpret</a:t>
            </a:r>
            <a:r>
              <a:rPr lang="en-US" dirty="0"/>
              <a:t> the deeper meanings and themes such as faith, hope, and human kindness.</a:t>
            </a:r>
          </a:p>
          <a:p>
            <a:pPr lvl="0"/>
            <a:r>
              <a:rPr lang="en-US" b="1" dirty="0"/>
              <a:t>Examine</a:t>
            </a:r>
            <a:r>
              <a:rPr lang="en-US" dirty="0"/>
              <a:t> the contrast between belief and reality, and evaluate the moral implications of the story.</a:t>
            </a:r>
          </a:p>
        </p:txBody>
      </p:sp>
    </p:spTree>
    <p:extLst>
      <p:ext uri="{BB962C8B-B14F-4D97-AF65-F5344CB8AC3E}">
        <p14:creationId xmlns:p14="http://schemas.microsoft.com/office/powerpoint/2010/main" val="31228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Starter Activity: Real-World Application Task.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Prompt.</a:t>
            </a:r>
            <a:r>
              <a:rPr lang="en-US" dirty="0"/>
              <a:t> </a:t>
            </a:r>
            <a:r>
              <a:rPr lang="en-US" i="1" dirty="0"/>
              <a:t>“Imagine your crops or small business were destroyed by a natural disaster. Whom would you turn to for help and why?”</a:t>
            </a:r>
            <a:endParaRPr lang="en-US" dirty="0"/>
          </a:p>
          <a:p>
            <a:pPr lvl="0"/>
            <a:r>
              <a:rPr lang="en-US" dirty="0"/>
              <a:t>Share answers and link to </a:t>
            </a:r>
            <a:r>
              <a:rPr lang="en-US" dirty="0" err="1"/>
              <a:t>Lencho’s</a:t>
            </a:r>
            <a:r>
              <a:rPr lang="en-US" dirty="0"/>
              <a:t> decision to write to God.</a:t>
            </a:r>
          </a:p>
          <a:p>
            <a:pPr lvl="0"/>
            <a:r>
              <a:rPr lang="en-US" b="1" dirty="0"/>
              <a:t>Goal.</a:t>
            </a:r>
            <a:r>
              <a:rPr lang="en-US" dirty="0"/>
              <a:t> Relating literature to real-life problem-solving and empathy.</a:t>
            </a:r>
          </a:p>
        </p:txBody>
      </p:sp>
    </p:spTree>
    <p:extLst>
      <p:ext uri="{BB962C8B-B14F-4D97-AF65-F5344CB8AC3E}">
        <p14:creationId xmlns:p14="http://schemas.microsoft.com/office/powerpoint/2010/main" val="248621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VOCABUARY AND MEANINGS.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549415"/>
              </p:ext>
            </p:extLst>
          </p:nvPr>
        </p:nvGraphicFramePr>
        <p:xfrm>
          <a:off x="838200" y="1780161"/>
          <a:ext cx="10515600" cy="428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Meaning.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in sentence.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 of a hill.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Lencho lived on the crest of a low hill..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Hailstones.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Frozen raindrops.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hailstones destroyed the crops.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Faith.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Strong belief.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Lencho had complete faith in God.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Envelope.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Paper cover for a letter.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 put the letter in an envelope.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Charity.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Help for those in need.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postmaster believed in charity.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Mind Map – </a:t>
            </a:r>
            <a:r>
              <a:rPr lang="en-US" b="1" i="1" dirty="0"/>
              <a:t>"Lencho’s Journey“.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Lencho’s Character.</a:t>
            </a:r>
            <a:endParaRPr lang="en-US" dirty="0"/>
          </a:p>
          <a:p>
            <a:pPr lvl="0"/>
            <a:r>
              <a:rPr lang="en-US" b="1" dirty="0"/>
              <a:t>The Storm.</a:t>
            </a:r>
            <a:endParaRPr lang="en-US" dirty="0"/>
          </a:p>
          <a:p>
            <a:pPr lvl="0"/>
            <a:r>
              <a:rPr lang="en-US" b="1" dirty="0"/>
              <a:t>The Letter to God.</a:t>
            </a:r>
            <a:endParaRPr lang="en-US" dirty="0"/>
          </a:p>
          <a:p>
            <a:pPr lvl="0"/>
            <a:r>
              <a:rPr lang="en-US" b="1" dirty="0"/>
              <a:t>Postmaster's Action.</a:t>
            </a:r>
            <a:endParaRPr lang="en-US" dirty="0"/>
          </a:p>
          <a:p>
            <a:pPr lvl="0"/>
            <a:r>
              <a:rPr lang="en-US" b="1" dirty="0"/>
              <a:t>Lencho’s Second Letter.</a:t>
            </a:r>
            <a:endParaRPr lang="en-US" dirty="0"/>
          </a:p>
          <a:p>
            <a:pPr lvl="0"/>
            <a:r>
              <a:rPr lang="en-US" b="1" dirty="0"/>
              <a:t>Theme: Faith vs Reality.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A. Whole Class Discussion.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/>
              <a:t>Was </a:t>
            </a:r>
            <a:r>
              <a:rPr lang="en-US" sz="5400" dirty="0" err="1"/>
              <a:t>Lencho</a:t>
            </a:r>
            <a:r>
              <a:rPr lang="en-US" sz="5400" dirty="0"/>
              <a:t> right to blame the post office workers?</a:t>
            </a:r>
          </a:p>
          <a:p>
            <a:pPr lvl="0"/>
            <a:r>
              <a:rPr lang="en-US" sz="5400" dirty="0"/>
              <a:t>What would YOU do if you were the postmaster?</a:t>
            </a:r>
          </a:p>
        </p:txBody>
      </p:sp>
    </p:spTree>
    <p:extLst>
      <p:ext uri="{BB962C8B-B14F-4D97-AF65-F5344CB8AC3E}">
        <p14:creationId xmlns:p14="http://schemas.microsoft.com/office/powerpoint/2010/main" val="34107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Higher Order Thinking Questions (HOTS).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4800" dirty="0"/>
              <a:t>If the postmaster had revealed the truth, how might </a:t>
            </a:r>
            <a:r>
              <a:rPr lang="en-US" sz="4800" dirty="0" err="1"/>
              <a:t>Lencho</a:t>
            </a:r>
            <a:r>
              <a:rPr lang="en-US" sz="4800" dirty="0"/>
              <a:t> have reacted?</a:t>
            </a:r>
          </a:p>
          <a:p>
            <a:pPr lvl="0" algn="just"/>
            <a:r>
              <a:rPr lang="en-US" sz="4800" dirty="0"/>
              <a:t>What does this story teach us about the unseen helpers in our lives?</a:t>
            </a:r>
          </a:p>
          <a:p>
            <a:pPr lvl="0" algn="just"/>
            <a:r>
              <a:rPr lang="en-US" sz="4800" dirty="0"/>
              <a:t>Can faith sometimes blind people to the truth?</a:t>
            </a:r>
          </a:p>
        </p:txBody>
      </p:sp>
    </p:spTree>
    <p:extLst>
      <p:ext uri="{BB962C8B-B14F-4D97-AF65-F5344CB8AC3E}">
        <p14:creationId xmlns:p14="http://schemas.microsoft.com/office/powerpoint/2010/main" val="42763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Cross-Curricular Links (CCL) &amp; Real Life Application (RLA).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CCL - Social Studies</a:t>
            </a:r>
            <a:r>
              <a:rPr lang="en-US" dirty="0"/>
              <a:t>: Discuss how disasters affect farmers and communities.</a:t>
            </a:r>
          </a:p>
          <a:p>
            <a:pPr lvl="0"/>
            <a:r>
              <a:rPr lang="en-US" b="1" dirty="0"/>
              <a:t>RLA</a:t>
            </a:r>
            <a:r>
              <a:rPr lang="en-US" dirty="0"/>
              <a:t>: Identify and write about a local charity or relief organization that helps people in crisis.</a:t>
            </a:r>
          </a:p>
        </p:txBody>
      </p:sp>
    </p:spTree>
    <p:extLst>
      <p:ext uri="{BB962C8B-B14F-4D97-AF65-F5344CB8AC3E}">
        <p14:creationId xmlns:p14="http://schemas.microsoft.com/office/powerpoint/2010/main" val="92363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Check – 5 Mark Questions (Short Answer Type).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Answer the following in 30–40 words each.</a:t>
            </a:r>
          </a:p>
          <a:p>
            <a:pPr lvl="0"/>
            <a:r>
              <a:rPr lang="en-US" dirty="0"/>
              <a:t>Why did </a:t>
            </a:r>
            <a:r>
              <a:rPr lang="en-US" dirty="0" err="1"/>
              <a:t>Lencho</a:t>
            </a:r>
            <a:r>
              <a:rPr lang="en-US" dirty="0"/>
              <a:t> write to God?</a:t>
            </a:r>
          </a:p>
          <a:p>
            <a:pPr lvl="0"/>
            <a:r>
              <a:rPr lang="en-US" dirty="0"/>
              <a:t>What do the post office employees’ actions tell us about human nature?</a:t>
            </a:r>
          </a:p>
          <a:p>
            <a:pPr lvl="0"/>
            <a:r>
              <a:rPr lang="en-US" dirty="0"/>
              <a:t>How did </a:t>
            </a:r>
            <a:r>
              <a:rPr lang="en-US" dirty="0" err="1"/>
              <a:t>Lencho</a:t>
            </a:r>
            <a:r>
              <a:rPr lang="en-US" dirty="0"/>
              <a:t> react to receiving only seventy pesos?</a:t>
            </a:r>
          </a:p>
          <a:p>
            <a:pPr lvl="0"/>
            <a:r>
              <a:rPr lang="en-US" dirty="0"/>
              <a:t>Do you think </a:t>
            </a:r>
            <a:r>
              <a:rPr lang="en-US" dirty="0" err="1"/>
              <a:t>Lencho’s</a:t>
            </a:r>
            <a:r>
              <a:rPr lang="en-US" dirty="0"/>
              <a:t> faith was rewarded?</a:t>
            </a:r>
          </a:p>
        </p:txBody>
      </p:sp>
    </p:spTree>
    <p:extLst>
      <p:ext uri="{BB962C8B-B14F-4D97-AF65-F5344CB8AC3E}">
        <p14:creationId xmlns:p14="http://schemas.microsoft.com/office/powerpoint/2010/main" val="40052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"A Letter to God"  </vt:lpstr>
      <vt:lpstr>LEARNING OBJECTIVES.</vt:lpstr>
      <vt:lpstr> Starter Activity: Real-World Application Task.</vt:lpstr>
      <vt:lpstr>VOCABUARY AND MEANINGS.</vt:lpstr>
      <vt:lpstr>Mind Map – "Lencho’s Journey“.</vt:lpstr>
      <vt:lpstr>A. Whole Class Discussion.</vt:lpstr>
      <vt:lpstr>Higher Order Thinking Questions (HOTS).</vt:lpstr>
      <vt:lpstr> Cross-Curricular Links (CCL) &amp; Real Life Application (RLA).</vt:lpstr>
      <vt:lpstr>Progress Check – 5 Mark Questions (Short Answer Type).</vt:lpstr>
      <vt:lpstr>Short Answer Questions – 2 Marks Each (Any 4).</vt:lpstr>
      <vt:lpstr>Assignment (Homework or Extended Task)</vt:lpstr>
      <vt:lpstr>Chapter-End Test – 10 Marks </vt:lpstr>
      <vt:lpstr>Section B – 2 Marks Each (Answer briefly):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 Letter to God"</dc:title>
  <dc:creator>ASUS</dc:creator>
  <cp:lastModifiedBy>Emil C Aneesh</cp:lastModifiedBy>
  <cp:revision>4</cp:revision>
  <dcterms:created xsi:type="dcterms:W3CDTF">2025-04-08T08:45:26Z</dcterms:created>
  <dcterms:modified xsi:type="dcterms:W3CDTF">2025-05-26T18:34:54Z</dcterms:modified>
</cp:coreProperties>
</file>