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72" r:id="rId6"/>
    <p:sldId id="259" r:id="rId7"/>
    <p:sldId id="260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69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8055-C081-4284-8DBC-CF71920C87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8AEB-32FA-4A7A-B379-A21561C40E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8055-C081-4284-8DBC-CF71920C87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8AEB-32FA-4A7A-B379-A21561C40E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8055-C081-4284-8DBC-CF71920C87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8AEB-32FA-4A7A-B379-A21561C40E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8055-C081-4284-8DBC-CF71920C87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8AEB-32FA-4A7A-B379-A21561C40E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8055-C081-4284-8DBC-CF71920C87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8AEB-32FA-4A7A-B379-A21561C40E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8055-C081-4284-8DBC-CF71920C87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8AEB-32FA-4A7A-B379-A21561C40E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8055-C081-4284-8DBC-CF71920C87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8AEB-32FA-4A7A-B379-A21561C40E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8055-C081-4284-8DBC-CF71920C87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8AEB-32FA-4A7A-B379-A21561C40E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8055-C081-4284-8DBC-CF71920C87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8AEB-32FA-4A7A-B379-A21561C40E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8055-C081-4284-8DBC-CF71920C87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8AEB-32FA-4A7A-B379-A21561C40E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8055-C081-4284-8DBC-CF71920C87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8AEB-32FA-4A7A-B379-A21561C40E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8055-C081-4284-8DBC-CF71920C87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68AEB-32FA-4A7A-B379-A21561C40E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opendaylight.org/download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OpenDayLight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创建一个虚拟网络空间 </a:t>
            </a:r>
            <a:r>
              <a:rPr lang="en-US" altLang="zh-CN" dirty="0"/>
              <a:t>ns0</a:t>
            </a:r>
            <a:r>
              <a:rPr lang="zh-CN" altLang="en-US" dirty="0"/>
              <a:t>，把 </a:t>
            </a:r>
            <a:r>
              <a:rPr lang="en-US" altLang="zh-CN" dirty="0"/>
              <a:t>p0 </a:t>
            </a:r>
            <a:r>
              <a:rPr lang="zh-CN" altLang="en-US" dirty="0"/>
              <a:t>接口移入网络空间 </a:t>
            </a:r>
            <a:r>
              <a:rPr lang="en-US" altLang="zh-CN" dirty="0"/>
              <a:t>ns0</a:t>
            </a:r>
            <a:r>
              <a:rPr lang="zh-CN" altLang="en-US" dirty="0"/>
              <a:t>，并配置 </a:t>
            </a:r>
            <a:r>
              <a:rPr lang="en-US" altLang="zh-CN" dirty="0"/>
              <a:t>IP </a:t>
            </a:r>
            <a:r>
              <a:rPr lang="zh-CN" altLang="en-US" dirty="0"/>
              <a:t>地址为 </a:t>
            </a:r>
            <a:r>
              <a:rPr lang="en-US" altLang="zh-CN" dirty="0" smtClean="0"/>
              <a:t>192.168.1.100</a:t>
            </a:r>
            <a:endParaRPr lang="en-US" altLang="zh-CN" dirty="0" smtClean="0"/>
          </a:p>
          <a:p>
            <a:r>
              <a:rPr lang="en-US" altLang="zh-CN" dirty="0" err="1"/>
              <a:t>ip</a:t>
            </a:r>
            <a:r>
              <a:rPr lang="en-US" altLang="zh-CN" dirty="0"/>
              <a:t> </a:t>
            </a:r>
            <a:r>
              <a:rPr lang="en-US" altLang="zh-CN" dirty="0" err="1"/>
              <a:t>netns</a:t>
            </a:r>
            <a:r>
              <a:rPr lang="en-US" altLang="zh-CN" dirty="0"/>
              <a:t> add </a:t>
            </a:r>
            <a:r>
              <a:rPr lang="en-US" altLang="zh-CN" dirty="0" smtClean="0"/>
              <a:t>ns0</a:t>
            </a:r>
            <a:endParaRPr lang="en-US" altLang="zh-CN" dirty="0" smtClean="0"/>
          </a:p>
          <a:p>
            <a:r>
              <a:rPr lang="en-US" altLang="zh-CN" dirty="0" err="1"/>
              <a:t>ip</a:t>
            </a:r>
            <a:r>
              <a:rPr lang="en-US" altLang="zh-CN" dirty="0"/>
              <a:t> link set p0 </a:t>
            </a:r>
            <a:r>
              <a:rPr lang="en-US" altLang="zh-CN" dirty="0" err="1"/>
              <a:t>netns</a:t>
            </a:r>
            <a:r>
              <a:rPr lang="en-US" altLang="zh-CN" dirty="0"/>
              <a:t> </a:t>
            </a:r>
            <a:r>
              <a:rPr lang="en-US" altLang="zh-CN" dirty="0" smtClean="0"/>
              <a:t>ns0</a:t>
            </a:r>
            <a:endParaRPr lang="en-US" altLang="zh-CN" dirty="0" smtClean="0"/>
          </a:p>
          <a:p>
            <a:r>
              <a:rPr lang="en-US" altLang="zh-CN" dirty="0" err="1"/>
              <a:t>ip</a:t>
            </a:r>
            <a:r>
              <a:rPr lang="en-US" altLang="zh-CN" dirty="0"/>
              <a:t> </a:t>
            </a:r>
            <a:r>
              <a:rPr lang="en-US" altLang="zh-CN" dirty="0" err="1"/>
              <a:t>netns</a:t>
            </a:r>
            <a:r>
              <a:rPr lang="en-US" altLang="zh-CN" dirty="0"/>
              <a:t> exec ns0 </a:t>
            </a:r>
            <a:r>
              <a:rPr lang="en-US" altLang="zh-CN" dirty="0" err="1"/>
              <a:t>ip</a:t>
            </a:r>
            <a:r>
              <a:rPr lang="en-US" altLang="zh-CN" dirty="0"/>
              <a:t> </a:t>
            </a:r>
            <a:r>
              <a:rPr lang="en-US" altLang="zh-CN" dirty="0" err="1"/>
              <a:t>addr</a:t>
            </a:r>
            <a:r>
              <a:rPr lang="en-US" altLang="zh-CN" dirty="0"/>
              <a:t> add 192.168.1.100/24 dev </a:t>
            </a:r>
            <a:r>
              <a:rPr lang="en-US" altLang="zh-CN" dirty="0" smtClean="0"/>
              <a:t>p0</a:t>
            </a:r>
            <a:endParaRPr lang="en-US" altLang="zh-CN" dirty="0" smtClean="0"/>
          </a:p>
          <a:p>
            <a:r>
              <a:rPr lang="en-US" altLang="zh-CN" dirty="0" err="1"/>
              <a:t>ip</a:t>
            </a:r>
            <a:r>
              <a:rPr lang="en-US" altLang="zh-CN" dirty="0"/>
              <a:t> </a:t>
            </a:r>
            <a:r>
              <a:rPr lang="en-US" altLang="zh-CN" dirty="0" err="1"/>
              <a:t>netns</a:t>
            </a:r>
            <a:r>
              <a:rPr lang="en-US" altLang="zh-CN" dirty="0"/>
              <a:t> exec ns0 </a:t>
            </a:r>
            <a:r>
              <a:rPr lang="en-US" altLang="zh-CN" dirty="0" err="1"/>
              <a:t>ifconfig</a:t>
            </a:r>
            <a:r>
              <a:rPr lang="en-US" altLang="zh-CN" dirty="0"/>
              <a:t> p0 </a:t>
            </a:r>
            <a:r>
              <a:rPr lang="en-US" altLang="zh-CN" dirty="0" err="1"/>
              <a:t>promisc</a:t>
            </a:r>
            <a:r>
              <a:rPr lang="en-US" altLang="zh-CN" dirty="0"/>
              <a:t> up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使用同样的方法创建端口 </a:t>
            </a:r>
            <a:r>
              <a:rPr lang="en-US" altLang="zh-CN" dirty="0"/>
              <a:t>p1</a:t>
            </a:r>
            <a:r>
              <a:rPr lang="zh-CN" altLang="en-US" dirty="0"/>
              <a:t>、</a:t>
            </a:r>
            <a:r>
              <a:rPr lang="en-US" altLang="zh-CN" dirty="0" smtClean="0"/>
              <a:t>p2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端口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p0:</a:t>
            </a:r>
            <a:endParaRPr lang="en-US" altLang="zh-CN" dirty="0" smtClean="0"/>
          </a:p>
          <a:p>
            <a:r>
              <a:rPr lang="en-US" altLang="zh-CN" dirty="0" smtClean="0"/>
              <a:t>IP </a:t>
            </a:r>
            <a:r>
              <a:rPr lang="zh-CN" altLang="en-US" dirty="0"/>
              <a:t>地址</a:t>
            </a:r>
            <a:r>
              <a:rPr lang="en-US" altLang="zh-CN" dirty="0"/>
              <a:t>: </a:t>
            </a:r>
            <a:r>
              <a:rPr lang="en-US" altLang="zh-CN" dirty="0" smtClean="0"/>
              <a:t>192.168.1.100/24</a:t>
            </a:r>
            <a:r>
              <a:rPr lang="zh-CN" altLang="en-US" dirty="0"/>
              <a:t> </a:t>
            </a:r>
            <a:r>
              <a:rPr lang="zh-CN" altLang="en-US" dirty="0" smtClean="0"/>
              <a:t>  网络</a:t>
            </a:r>
            <a:r>
              <a:rPr lang="zh-CN" altLang="en-US" dirty="0"/>
              <a:t>名称空间</a:t>
            </a:r>
            <a:r>
              <a:rPr lang="en-US" altLang="zh-CN" dirty="0"/>
              <a:t>: </a:t>
            </a:r>
            <a:r>
              <a:rPr lang="en-US" altLang="zh-CN" dirty="0" smtClean="0"/>
              <a:t>ns0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en-US" altLang="zh-CN" dirty="0" smtClean="0"/>
              <a:t>1:</a:t>
            </a:r>
            <a:endParaRPr lang="en-US" altLang="zh-CN" dirty="0" smtClean="0"/>
          </a:p>
          <a:p>
            <a:r>
              <a:rPr lang="en-US" altLang="zh-CN" dirty="0"/>
              <a:t>IP </a:t>
            </a:r>
            <a:r>
              <a:rPr lang="zh-CN" altLang="en-US" dirty="0"/>
              <a:t>地址</a:t>
            </a:r>
            <a:r>
              <a:rPr lang="en-US" altLang="zh-CN" dirty="0"/>
              <a:t>: </a:t>
            </a:r>
            <a:r>
              <a:rPr lang="en-US" altLang="zh-CN" dirty="0" smtClean="0"/>
              <a:t>192.168.1.101/24</a:t>
            </a:r>
            <a:r>
              <a:rPr lang="zh-CN" altLang="en-US" dirty="0"/>
              <a:t> </a:t>
            </a:r>
            <a:r>
              <a:rPr lang="zh-CN" altLang="en-US" dirty="0" smtClean="0"/>
              <a:t>  网络</a:t>
            </a:r>
            <a:r>
              <a:rPr lang="zh-CN" altLang="en-US" dirty="0"/>
              <a:t>名称空间</a:t>
            </a:r>
            <a:r>
              <a:rPr lang="en-US" altLang="zh-CN" dirty="0"/>
              <a:t>: </a:t>
            </a:r>
            <a:r>
              <a:rPr lang="en-US" altLang="zh-CN" dirty="0" smtClean="0"/>
              <a:t>ns1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p</a:t>
            </a:r>
            <a:r>
              <a:rPr lang="en-US" altLang="zh-CN" dirty="0" smtClean="0"/>
              <a:t>2:</a:t>
            </a:r>
            <a:endParaRPr lang="en-US" altLang="zh-CN" dirty="0" smtClean="0"/>
          </a:p>
          <a:p>
            <a:r>
              <a:rPr lang="en-US" altLang="zh-CN" dirty="0"/>
              <a:t>IP </a:t>
            </a:r>
            <a:r>
              <a:rPr lang="zh-CN" altLang="en-US" dirty="0"/>
              <a:t>地址</a:t>
            </a:r>
            <a:r>
              <a:rPr lang="en-US" altLang="zh-CN" dirty="0"/>
              <a:t>: </a:t>
            </a:r>
            <a:r>
              <a:rPr lang="en-US" altLang="zh-CN" dirty="0" smtClean="0"/>
              <a:t>192.168.1.102/24</a:t>
            </a:r>
            <a:r>
              <a:rPr lang="en-US" altLang="zh-CN" dirty="0"/>
              <a:t> </a:t>
            </a:r>
            <a:r>
              <a:rPr lang="zh-CN" altLang="en-US" dirty="0"/>
              <a:t> </a:t>
            </a:r>
            <a:r>
              <a:rPr lang="zh-CN" altLang="en-US" dirty="0" smtClean="0"/>
              <a:t> 网络</a:t>
            </a:r>
            <a:r>
              <a:rPr lang="zh-CN" altLang="en-US" dirty="0"/>
              <a:t>名称空间</a:t>
            </a:r>
            <a:r>
              <a:rPr lang="en-US" altLang="zh-CN" dirty="0"/>
              <a:t>: ns2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创建所有的端口之后， 查看 </a:t>
            </a:r>
            <a:r>
              <a:rPr lang="en-US" altLang="zh-CN" dirty="0"/>
              <a:t>OVS </a:t>
            </a:r>
            <a:r>
              <a:rPr lang="zh-CN" altLang="en-US" dirty="0"/>
              <a:t>交换机的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en-US" altLang="zh-CN" dirty="0" err="1"/>
              <a:t>ovs-vsctl</a:t>
            </a:r>
            <a:r>
              <a:rPr lang="en-US" altLang="zh-CN" dirty="0"/>
              <a:t> </a:t>
            </a:r>
            <a:r>
              <a:rPr lang="en-US" altLang="zh-CN" dirty="0" smtClean="0"/>
              <a:t>show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查看 </a:t>
            </a:r>
            <a:r>
              <a:rPr lang="en-US" altLang="zh-CN" dirty="0"/>
              <a:t>Open </a:t>
            </a:r>
            <a:r>
              <a:rPr lang="en-US" altLang="zh-CN" dirty="0" err="1"/>
              <a:t>vSwitch</a:t>
            </a:r>
            <a:r>
              <a:rPr lang="en-US" altLang="zh-CN" dirty="0"/>
              <a:t> </a:t>
            </a:r>
            <a:r>
              <a:rPr lang="zh-CN" altLang="en-US" dirty="0"/>
              <a:t>中的端口</a:t>
            </a:r>
            <a:r>
              <a:rPr lang="zh-CN" altLang="en-US" dirty="0" smtClean="0"/>
              <a:t>信息</a:t>
            </a:r>
            <a:endParaRPr lang="en-US" altLang="zh-CN" dirty="0"/>
          </a:p>
          <a:p>
            <a:r>
              <a:rPr lang="en-US" altLang="zh-CN" dirty="0" err="1"/>
              <a:t>ovs-ofctl</a:t>
            </a:r>
            <a:r>
              <a:rPr lang="en-US" altLang="zh-CN" dirty="0"/>
              <a:t> show </a:t>
            </a:r>
            <a:r>
              <a:rPr lang="en-US" altLang="zh-CN" dirty="0" err="1"/>
              <a:t>ovs</a:t>
            </a:r>
            <a:r>
              <a:rPr lang="en-US" altLang="zh-CN" dirty="0"/>
              <a:t>-switch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连接控制器：</a:t>
            </a:r>
            <a:endParaRPr lang="en-US" altLang="zh-CN" dirty="0" smtClean="0"/>
          </a:p>
          <a:p>
            <a:r>
              <a:rPr lang="en-US" altLang="zh-CN" dirty="0" err="1" smtClean="0"/>
              <a:t>ovs-vsctl</a:t>
            </a:r>
            <a:r>
              <a:rPr lang="en-US" altLang="zh-CN" dirty="0" smtClean="0"/>
              <a:t> </a:t>
            </a:r>
            <a:r>
              <a:rPr lang="en-US" altLang="zh-CN" dirty="0"/>
              <a:t>set-controller </a:t>
            </a:r>
            <a:r>
              <a:rPr lang="en-US" altLang="zh-CN" dirty="0" err="1"/>
              <a:t>ovs</a:t>
            </a:r>
            <a:r>
              <a:rPr lang="en-US" altLang="zh-CN" dirty="0"/>
              <a:t>-switch 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:&lt;</a:t>
            </a:r>
            <a:r>
              <a:rPr lang="zh-CN" altLang="en-US" dirty="0" smtClean="0"/>
              <a:t>控制器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&gt;:&lt;</a:t>
            </a:r>
            <a:r>
              <a:rPr lang="zh-CN" altLang="en-US" dirty="0" smtClean="0"/>
              <a:t>控制器端口号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查看 </a:t>
            </a:r>
            <a:r>
              <a:rPr lang="en-US" altLang="zh-CN" dirty="0"/>
              <a:t>OVS </a:t>
            </a:r>
            <a:r>
              <a:rPr lang="zh-CN" altLang="en-US" dirty="0"/>
              <a:t>的状态，“</a:t>
            </a:r>
            <a:r>
              <a:rPr lang="en-US" altLang="zh-CN" dirty="0" err="1"/>
              <a:t>is_connected:true</a:t>
            </a:r>
            <a:r>
              <a:rPr lang="en-US" altLang="zh-CN" dirty="0"/>
              <a:t>”</a:t>
            </a:r>
            <a:r>
              <a:rPr lang="zh-CN" altLang="en-US" dirty="0"/>
              <a:t>代表 </a:t>
            </a:r>
            <a:r>
              <a:rPr lang="en-US" altLang="zh-CN" dirty="0"/>
              <a:t>OVS </a:t>
            </a:r>
            <a:r>
              <a:rPr lang="zh-CN" altLang="en-US" dirty="0"/>
              <a:t>已经成功连接到</a:t>
            </a:r>
            <a:r>
              <a:rPr lang="zh-CN" altLang="en-US" dirty="0" smtClean="0"/>
              <a:t>了控制器：</a:t>
            </a:r>
            <a:endParaRPr lang="en-US" altLang="zh-CN" dirty="0" smtClean="0"/>
          </a:p>
          <a:p>
            <a:r>
              <a:rPr lang="en-US" altLang="zh-CN" dirty="0" err="1"/>
              <a:t>ovs-vsctl</a:t>
            </a:r>
            <a:r>
              <a:rPr lang="en-US" altLang="zh-CN" dirty="0"/>
              <a:t> show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从端口 </a:t>
            </a:r>
            <a:r>
              <a:rPr lang="en-US" altLang="zh-CN" dirty="0"/>
              <a:t>p0 </a:t>
            </a:r>
            <a:r>
              <a:rPr lang="zh-CN" altLang="en-US" dirty="0"/>
              <a:t>（</a:t>
            </a:r>
            <a:r>
              <a:rPr lang="en-US" altLang="zh-CN" dirty="0"/>
              <a:t>192.168.1.100</a:t>
            </a:r>
            <a:r>
              <a:rPr lang="zh-CN" altLang="en-US" dirty="0"/>
              <a:t>）发送数据到端口 </a:t>
            </a:r>
            <a:r>
              <a:rPr lang="en-US" altLang="zh-CN" dirty="0"/>
              <a:t>p1</a:t>
            </a:r>
            <a:r>
              <a:rPr lang="zh-CN" altLang="en-US" dirty="0"/>
              <a:t>（</a:t>
            </a:r>
            <a:r>
              <a:rPr lang="en-US" altLang="zh-CN" dirty="0"/>
              <a:t>192.168.1.101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/>
              <a:t>ip</a:t>
            </a:r>
            <a:r>
              <a:rPr lang="en-US" altLang="zh-CN" dirty="0"/>
              <a:t> </a:t>
            </a:r>
            <a:r>
              <a:rPr lang="en-US" altLang="zh-CN" dirty="0" err="1"/>
              <a:t>netns</a:t>
            </a:r>
            <a:r>
              <a:rPr lang="en-US" altLang="zh-CN" dirty="0"/>
              <a:t> exec ns0 ping 192.168.1.101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查看流表：</a:t>
            </a:r>
            <a:endParaRPr lang="en-US" altLang="zh-CN" dirty="0" smtClean="0"/>
          </a:p>
          <a:p>
            <a:r>
              <a:rPr lang="en-US" altLang="zh-CN" dirty="0" err="1"/>
              <a:t>ovs-ofctl</a:t>
            </a:r>
            <a:r>
              <a:rPr lang="en-US" altLang="zh-CN" dirty="0"/>
              <a:t> </a:t>
            </a:r>
            <a:r>
              <a:rPr lang="en-US" altLang="zh-CN" dirty="0" smtClean="0"/>
              <a:t>dump-flows </a:t>
            </a:r>
            <a:r>
              <a:rPr lang="en-US" altLang="zh-CN" dirty="0" err="1" smtClean="0"/>
              <a:t>ovs</a:t>
            </a:r>
            <a:r>
              <a:rPr lang="en-US" altLang="zh-CN" dirty="0" smtClean="0"/>
              <a:t>-switch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下发流表：</a:t>
            </a:r>
            <a:endParaRPr lang="en-US" altLang="zh-CN" dirty="0" smtClean="0"/>
          </a:p>
          <a:p>
            <a:r>
              <a:rPr lang="en-US" altLang="zh-CN" dirty="0" err="1" smtClean="0"/>
              <a:t>ovs-ofctl</a:t>
            </a:r>
            <a:r>
              <a:rPr lang="en-US" altLang="zh-CN" dirty="0" smtClean="0"/>
              <a:t> add-flows </a:t>
            </a:r>
            <a:r>
              <a:rPr lang="en-US" altLang="zh-CN" dirty="0" err="1" smtClean="0"/>
              <a:t>ovs</a:t>
            </a:r>
            <a:r>
              <a:rPr lang="en-US" altLang="zh-CN" dirty="0" smtClean="0"/>
              <a:t>-switch “&lt;</a:t>
            </a:r>
            <a:r>
              <a:rPr lang="zh-CN" altLang="en-US" dirty="0" smtClean="0"/>
              <a:t>流表内容</a:t>
            </a:r>
            <a:r>
              <a:rPr lang="en-US" altLang="zh-CN" dirty="0" smtClean="0"/>
              <a:t>&gt;”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删除流表：</a:t>
            </a:r>
            <a:endParaRPr lang="en-US" altLang="zh-CN" dirty="0" smtClean="0"/>
          </a:p>
          <a:p>
            <a:r>
              <a:rPr lang="en-US" altLang="zh-CN" dirty="0" err="1"/>
              <a:t>o</a:t>
            </a:r>
            <a:r>
              <a:rPr lang="en-US" altLang="zh-CN" dirty="0" err="1" smtClean="0"/>
              <a:t>vs-ofctl</a:t>
            </a:r>
            <a:r>
              <a:rPr lang="en-US" altLang="zh-CN" dirty="0" smtClean="0"/>
              <a:t> del-flows </a:t>
            </a:r>
            <a:r>
              <a:rPr lang="en-US" altLang="zh-CN" dirty="0" err="1" smtClean="0"/>
              <a:t>ovs</a:t>
            </a:r>
            <a:r>
              <a:rPr lang="en-US" altLang="zh-CN" dirty="0" smtClean="0"/>
              <a:t>-switch “&lt;</a:t>
            </a:r>
            <a:r>
              <a:rPr lang="zh-CN" altLang="en-US" dirty="0" smtClean="0"/>
              <a:t>流表内容</a:t>
            </a:r>
            <a:r>
              <a:rPr lang="en-US" altLang="zh-CN" dirty="0" smtClean="0"/>
              <a:t>&gt;”</a:t>
            </a: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流表内容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in_port=port</a:t>
            </a:r>
            <a:r>
              <a:rPr lang="en-US" altLang="zh-CN"/>
              <a:t>	</a:t>
            </a:r>
            <a:r>
              <a:rPr lang="zh-CN" altLang="en-US"/>
              <a:t>dl_vlan=vlan</a:t>
            </a:r>
            <a:r>
              <a:rPr lang="en-US" altLang="zh-CN"/>
              <a:t>	</a:t>
            </a:r>
            <a:endParaRPr lang="en-US" altLang="zh-CN"/>
          </a:p>
          <a:p>
            <a:r>
              <a:rPr lang="zh-CN" altLang="en-US"/>
              <a:t>dl_src=xx:xx:xx:xx:xx:xx </a:t>
            </a:r>
            <a:r>
              <a:rPr lang="en-US" altLang="zh-CN"/>
              <a:t>	</a:t>
            </a:r>
            <a:r>
              <a:rPr lang="zh-CN" altLang="en-US"/>
              <a:t>dl_dst=xx:xx:xx:xx:xx:xx</a:t>
            </a:r>
            <a:endParaRPr lang="zh-CN" altLang="en-US"/>
          </a:p>
          <a:p>
            <a:r>
              <a:rPr lang="zh-CN" altLang="en-US"/>
              <a:t>dl_src=xx:xx:xx:xx:xx:xx/xx:xx:xx:xx:xx:xx</a:t>
            </a:r>
            <a:endParaRPr lang="zh-CN" altLang="en-US"/>
          </a:p>
          <a:p>
            <a:r>
              <a:rPr lang="zh-CN" altLang="en-US"/>
              <a:t>dl_dst=xx:xx:xx:xx:xx:xx/xx:xx:xx:xx:xx:xx</a:t>
            </a:r>
            <a:endParaRPr lang="zh-CN" altLang="en-US"/>
          </a:p>
          <a:p>
            <a:r>
              <a:rPr lang="zh-CN" altLang="en-US"/>
              <a:t>dl_type=ethertype</a:t>
            </a:r>
            <a:endParaRPr lang="zh-CN" altLang="en-US"/>
          </a:p>
          <a:p>
            <a:r>
              <a:rPr lang="zh-CN" altLang="en-US"/>
              <a:t>nw_src=ip[/netmask]</a:t>
            </a:r>
            <a:endParaRPr lang="zh-CN" altLang="en-US"/>
          </a:p>
          <a:p>
            <a:r>
              <a:rPr lang="zh-CN" altLang="en-US"/>
              <a:t>nw_src=ip[/netmask]</a:t>
            </a:r>
            <a:endParaRPr lang="zh-CN" altLang="en-US"/>
          </a:p>
          <a:p>
            <a:r>
              <a:rPr lang="en-US" altLang="zh-CN"/>
              <a:t>actions=drop/actions=output:port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</a:t>
            </a:r>
            <a:r>
              <a:rPr lang="en-US" altLang="zh-CN" dirty="0" smtClean="0"/>
              <a:t>OpenDayLight-Lithium-SR3</a:t>
            </a:r>
            <a:r>
              <a:rPr lang="zh-CN" altLang="en-US" dirty="0" smtClean="0"/>
              <a:t>版本：</a:t>
            </a:r>
            <a:endParaRPr lang="en-US" altLang="zh-CN" dirty="0"/>
          </a:p>
          <a:p>
            <a:r>
              <a:rPr lang="en-US" altLang="zh-CN" dirty="0" smtClean="0">
                <a:hlinkClick r:id="rId1"/>
              </a:rPr>
              <a:t>https://www.opendaylight.org/downloads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下载后解压，并进入解压目录，运行</a:t>
            </a:r>
            <a:r>
              <a:rPr lang="en-US" altLang="zh-CN" dirty="0" err="1" smtClean="0"/>
              <a:t>OpenDayLight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# unzip </a:t>
            </a:r>
            <a:r>
              <a:rPr lang="en-US" altLang="zh-CN" dirty="0" smtClean="0"/>
              <a:t>distribution-karaf-0.3.3-Lithium-SR3.zip</a:t>
            </a:r>
            <a:endParaRPr lang="en-US" altLang="zh-CN" dirty="0"/>
          </a:p>
          <a:p>
            <a:r>
              <a:rPr lang="en-US" altLang="zh-CN" dirty="0"/>
              <a:t># cd </a:t>
            </a:r>
            <a:r>
              <a:rPr lang="en-US" altLang="zh-CN" dirty="0" smtClean="0"/>
              <a:t>distribution-karaf-0.3.3-Lithium-SR3/</a:t>
            </a:r>
            <a:endParaRPr lang="en-US" altLang="zh-CN" dirty="0"/>
          </a:p>
          <a:p>
            <a:r>
              <a:rPr lang="en-US" altLang="zh-CN" dirty="0"/>
              <a:t># cd bin</a:t>
            </a:r>
            <a:endParaRPr lang="en-US" altLang="zh-CN" dirty="0"/>
          </a:p>
          <a:p>
            <a:r>
              <a:rPr lang="en-US" altLang="zh-CN" dirty="0"/>
              <a:t># ./</a:t>
            </a:r>
            <a:r>
              <a:rPr lang="en-US" altLang="zh-CN" dirty="0" err="1"/>
              <a:t>karaf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安装组件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opendaylight-user@root</a:t>
            </a:r>
            <a:r>
              <a:rPr lang="en-US" altLang="zh-CN" dirty="0"/>
              <a:t>&gt;</a:t>
            </a:r>
            <a:r>
              <a:rPr lang="en-US" altLang="zh-CN" dirty="0" err="1"/>
              <a:t>feature:install</a:t>
            </a:r>
            <a:r>
              <a:rPr lang="en-US" altLang="zh-CN" dirty="0"/>
              <a:t> </a:t>
            </a:r>
            <a:r>
              <a:rPr lang="en-US" altLang="zh-CN" dirty="0" err="1" smtClean="0"/>
              <a:t>odl-restconf</a:t>
            </a:r>
            <a:endParaRPr lang="en-US" altLang="zh-CN" dirty="0" smtClean="0"/>
          </a:p>
          <a:p>
            <a:r>
              <a:rPr lang="en-US" altLang="zh-CN" dirty="0" err="1"/>
              <a:t>opendaylight-user@root</a:t>
            </a:r>
            <a:r>
              <a:rPr lang="en-US" altLang="zh-CN" dirty="0"/>
              <a:t>&gt;</a:t>
            </a:r>
            <a:r>
              <a:rPr lang="en-US" altLang="zh-CN" dirty="0" err="1"/>
              <a:t>feature:install</a:t>
            </a:r>
            <a:r>
              <a:rPr lang="en-US" altLang="zh-CN" dirty="0"/>
              <a:t> </a:t>
            </a:r>
            <a:r>
              <a:rPr lang="en-US" altLang="zh-CN" dirty="0" smtClean="0"/>
              <a:t>odl-l2switch-switch</a:t>
            </a:r>
            <a:endParaRPr lang="en-US" altLang="zh-CN" dirty="0" smtClean="0"/>
          </a:p>
          <a:p>
            <a:r>
              <a:rPr lang="en-US" altLang="zh-CN" dirty="0" err="1"/>
              <a:t>opendaylight-user@root</a:t>
            </a:r>
            <a:r>
              <a:rPr lang="en-US" altLang="zh-CN" dirty="0"/>
              <a:t>&gt;</a:t>
            </a:r>
            <a:r>
              <a:rPr lang="en-US" altLang="zh-CN" dirty="0" err="1"/>
              <a:t>feature:install</a:t>
            </a:r>
            <a:r>
              <a:rPr lang="en-US" altLang="zh-CN" dirty="0"/>
              <a:t> </a:t>
            </a:r>
            <a:r>
              <a:rPr lang="en-US" altLang="zh-CN" dirty="0" err="1" smtClean="0"/>
              <a:t>odl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openflowplugin</a:t>
            </a:r>
            <a:r>
              <a:rPr lang="en-US" altLang="zh-CN" dirty="0" smtClean="0"/>
              <a:t>-all</a:t>
            </a:r>
            <a:endParaRPr lang="en-US" altLang="zh-CN" dirty="0" smtClean="0"/>
          </a:p>
          <a:p>
            <a:r>
              <a:rPr lang="en-US" altLang="zh-CN" dirty="0" err="1"/>
              <a:t>opendaylight-user@root</a:t>
            </a:r>
            <a:r>
              <a:rPr lang="en-US" altLang="zh-CN" dirty="0"/>
              <a:t>&gt;</a:t>
            </a:r>
            <a:r>
              <a:rPr lang="en-US" altLang="zh-CN" dirty="0" err="1"/>
              <a:t>feature:install</a:t>
            </a:r>
            <a:r>
              <a:rPr lang="en-US" altLang="zh-CN" dirty="0"/>
              <a:t> </a:t>
            </a:r>
            <a:r>
              <a:rPr lang="en-US" altLang="zh-CN" dirty="0" err="1" smtClean="0"/>
              <a:t>odl-mdsal-apidocs</a:t>
            </a:r>
            <a:endParaRPr lang="en-US" altLang="zh-CN" dirty="0" smtClean="0"/>
          </a:p>
          <a:p>
            <a:r>
              <a:rPr lang="en-US" altLang="zh-CN" dirty="0" err="1"/>
              <a:t>opendaylight-user@root</a:t>
            </a:r>
            <a:r>
              <a:rPr lang="en-US" altLang="zh-CN" dirty="0"/>
              <a:t>&gt;</a:t>
            </a:r>
            <a:r>
              <a:rPr lang="en-US" altLang="zh-CN" dirty="0" err="1"/>
              <a:t>feature:install</a:t>
            </a:r>
            <a:r>
              <a:rPr lang="en-US" altLang="zh-CN" dirty="0"/>
              <a:t> </a:t>
            </a:r>
            <a:r>
              <a:rPr lang="en-US" altLang="zh-CN" dirty="0" err="1"/>
              <a:t>odl</a:t>
            </a:r>
            <a:r>
              <a:rPr lang="en-US" altLang="zh-CN" dirty="0"/>
              <a:t>-</a:t>
            </a:r>
            <a:r>
              <a:rPr lang="en-US" altLang="zh-CN" dirty="0" err="1"/>
              <a:t>dlux</a:t>
            </a:r>
            <a:r>
              <a:rPr lang="en-US" altLang="zh-CN" dirty="0"/>
              <a:t>-all</a:t>
            </a:r>
            <a:endParaRPr lang="en-US" altLang="zh-CN" dirty="0"/>
          </a:p>
          <a:p>
            <a:r>
              <a:rPr lang="zh-CN" altLang="en-US" dirty="0"/>
              <a:t>opendaylight-user@root&gt;feature:install odl-adsal-northbound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如果组件安装出现偏差，则</a:t>
            </a:r>
            <a:r>
              <a:rPr lang="en-US" altLang="zh-CN"/>
              <a:t>OpenDayLight</a:t>
            </a:r>
            <a:r>
              <a:rPr lang="zh-CN" altLang="en-US"/>
              <a:t>的某些功能会出问题。</a:t>
            </a:r>
            <a:endParaRPr lang="zh-CN" altLang="en-US"/>
          </a:p>
          <a:p>
            <a:r>
              <a:rPr lang="zh-CN" altLang="en-US"/>
              <a:t>这时可以通过logout退出karaf平台，进入上级目录</a:t>
            </a:r>
            <a:r>
              <a:rPr lang="en-US" altLang="zh-CN"/>
              <a:t>: cd .. </a:t>
            </a:r>
            <a:r>
              <a:rPr lang="zh-CN" altLang="en-US"/>
              <a:t>，删除data目录：rm –r</a:t>
            </a:r>
            <a:r>
              <a:rPr lang="en-US" altLang="zh-CN"/>
              <a:t>f</a:t>
            </a:r>
            <a:r>
              <a:rPr lang="zh-CN" altLang="en-US"/>
              <a:t> data，进入bin目录：cd bin，执行./karaf clean，再次重复上面的安装组件操作。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Mininet</a:t>
            </a:r>
            <a:r>
              <a:rPr lang="zh-CN" altLang="en-US" dirty="0" smtClean="0"/>
              <a:t>连接上</a:t>
            </a:r>
            <a:r>
              <a:rPr lang="en-US" altLang="zh-CN" dirty="0" err="1" smtClean="0"/>
              <a:t>OpenDayLight</a:t>
            </a:r>
            <a:r>
              <a:rPr lang="zh-CN" altLang="en-US" dirty="0" smtClean="0"/>
              <a:t>控制器</a:t>
            </a:r>
            <a:endParaRPr lang="en-US" altLang="zh-CN" dirty="0" smtClean="0"/>
          </a:p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/>
              <a:t>mn</a:t>
            </a:r>
            <a:r>
              <a:rPr lang="en-US" altLang="zh-CN" dirty="0"/>
              <a:t> --</a:t>
            </a:r>
            <a:r>
              <a:rPr lang="en-US" altLang="zh-CN" dirty="0" smtClean="0"/>
              <a:t>controller=</a:t>
            </a:r>
            <a:r>
              <a:rPr lang="en-US" altLang="zh-CN" dirty="0" err="1" smtClean="0"/>
              <a:t>remote,ip</a:t>
            </a:r>
            <a:r>
              <a:rPr lang="en-US" altLang="zh-CN" dirty="0" smtClean="0"/>
              <a:t>=&lt;</a:t>
            </a:r>
            <a:r>
              <a:rPr lang="zh-CN" altLang="en-US" dirty="0" smtClean="0"/>
              <a:t>控制器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&gt;,port=6653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（有些版本的</a:t>
            </a:r>
            <a:r>
              <a:rPr lang="en-US" altLang="zh-CN" dirty="0" smtClean="0"/>
              <a:t>OpenDayLight</a:t>
            </a:r>
            <a:r>
              <a:rPr lang="zh-CN" altLang="en-US" dirty="0" smtClean="0"/>
              <a:t>默认端口是</a:t>
            </a:r>
            <a:r>
              <a:rPr lang="en-US" altLang="zh-CN" dirty="0" smtClean="0"/>
              <a:t>6633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在浏览器地址栏输入如下地址。</a:t>
            </a:r>
            <a:endParaRPr lang="en-US" altLang="zh-CN" dirty="0"/>
          </a:p>
          <a:p>
            <a:r>
              <a:rPr lang="en-US" altLang="zh-CN" dirty="0" smtClean="0"/>
              <a:t>                       &lt;</a:t>
            </a:r>
            <a:r>
              <a:rPr lang="zh-CN" altLang="en-US" dirty="0" smtClean="0"/>
              <a:t>控制器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&gt;:8181/index.html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流表管理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77862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Yang UI-&gt;API-&gt;Expand all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-&gt;</a:t>
            </a:r>
            <a:r>
              <a:rPr lang="en-US" altLang="zh-CN" dirty="0" err="1" smtClean="0"/>
              <a:t>opendaylight</a:t>
            </a:r>
            <a:r>
              <a:rPr lang="en-US" altLang="zh-CN" dirty="0" smtClean="0"/>
              <a:t>-inventory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-&gt;</a:t>
            </a:r>
            <a:r>
              <a:rPr lang="en-US" altLang="zh-CN" dirty="0" err="1" smtClean="0"/>
              <a:t>config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-&gt;nodes-&gt;node{id}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-&gt;table{id}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3800" y="1196011"/>
            <a:ext cx="5800000" cy="49809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OpenVSwitch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OpenVSwitch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进入</a:t>
            </a:r>
            <a:r>
              <a:rPr lang="en-US" altLang="zh-CN" dirty="0" err="1" smtClean="0"/>
              <a:t>sudo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su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OpenVSwitch</a:t>
            </a:r>
            <a:endParaRPr lang="en-US" altLang="zh-CN" dirty="0"/>
          </a:p>
          <a:p>
            <a:r>
              <a:rPr lang="en-US" altLang="zh-CN" dirty="0" smtClean="0"/>
              <a:t>apt-get install </a:t>
            </a:r>
            <a:r>
              <a:rPr lang="en-US" altLang="zh-CN" dirty="0" err="1" smtClean="0"/>
              <a:t>openvswitch</a:t>
            </a:r>
            <a:r>
              <a:rPr lang="en-US" altLang="zh-CN" dirty="0" smtClean="0"/>
              <a:t>-switch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创建一个新的 </a:t>
            </a:r>
            <a:r>
              <a:rPr lang="en-US" altLang="zh-CN" dirty="0"/>
              <a:t>OVS </a:t>
            </a:r>
            <a:r>
              <a:rPr lang="zh-CN" altLang="en-US" dirty="0"/>
              <a:t>交换机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创建一个新的 </a:t>
            </a:r>
            <a:r>
              <a:rPr lang="en-US" altLang="zh-CN" dirty="0"/>
              <a:t>OVS </a:t>
            </a:r>
            <a:r>
              <a:rPr lang="zh-CN" altLang="en-US" dirty="0" smtClean="0"/>
              <a:t>交换机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r>
              <a:rPr lang="en-US" altLang="zh-CN" dirty="0" err="1" smtClean="0"/>
              <a:t>ovs-vsctl</a:t>
            </a:r>
            <a:r>
              <a:rPr lang="en-US" altLang="zh-CN" dirty="0" smtClean="0"/>
              <a:t> </a:t>
            </a:r>
            <a:r>
              <a:rPr lang="en-US" altLang="zh-CN" dirty="0"/>
              <a:t>add-</a:t>
            </a:r>
            <a:r>
              <a:rPr lang="en-US" altLang="zh-CN" dirty="0" err="1"/>
              <a:t>br</a:t>
            </a:r>
            <a:r>
              <a:rPr lang="en-US" altLang="zh-CN" dirty="0"/>
              <a:t> </a:t>
            </a:r>
            <a:r>
              <a:rPr lang="en-US" altLang="zh-CN" dirty="0" err="1" smtClean="0"/>
              <a:t>ovs</a:t>
            </a:r>
            <a:r>
              <a:rPr lang="en-US" altLang="zh-CN" dirty="0" smtClean="0"/>
              <a:t>-switch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创建一个端口 </a:t>
            </a:r>
            <a:r>
              <a:rPr lang="en-US" altLang="zh-CN" dirty="0" smtClean="0"/>
              <a:t>p0</a:t>
            </a:r>
            <a:endParaRPr lang="en-US" altLang="zh-CN" dirty="0" smtClean="0"/>
          </a:p>
          <a:p>
            <a:r>
              <a:rPr lang="en-US" altLang="zh-CN" dirty="0" err="1" smtClean="0"/>
              <a:t>ovs-vsctl</a:t>
            </a:r>
            <a:r>
              <a:rPr lang="en-US" altLang="zh-CN" dirty="0" smtClean="0"/>
              <a:t> </a:t>
            </a:r>
            <a:r>
              <a:rPr lang="en-US" altLang="zh-CN" dirty="0"/>
              <a:t>add-port </a:t>
            </a:r>
            <a:r>
              <a:rPr lang="en-US" altLang="zh-CN" dirty="0" err="1"/>
              <a:t>ovs</a:t>
            </a:r>
            <a:r>
              <a:rPr lang="en-US" altLang="zh-CN" dirty="0"/>
              <a:t>-switch </a:t>
            </a:r>
            <a:r>
              <a:rPr lang="en-US" altLang="zh-CN" dirty="0" smtClean="0"/>
              <a:t>p0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设置网络接口设备的类型为“</a:t>
            </a:r>
            <a:r>
              <a:rPr lang="en-US" altLang="zh-CN" dirty="0"/>
              <a:t>internal</a:t>
            </a:r>
            <a:r>
              <a:rPr lang="en-US" altLang="zh-CN" dirty="0" smtClean="0"/>
              <a:t>”</a:t>
            </a:r>
            <a:endParaRPr lang="en-US" altLang="zh-CN" dirty="0" smtClean="0"/>
          </a:p>
          <a:p>
            <a:r>
              <a:rPr lang="en-US" altLang="zh-CN" dirty="0" err="1"/>
              <a:t>ovs-vsctl</a:t>
            </a:r>
            <a:r>
              <a:rPr lang="en-US" altLang="zh-CN" dirty="0"/>
              <a:t> set Interface p0 type=internal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2186</Words>
  <Application>WPS 演示</Application>
  <PresentationFormat>宽屏</PresentationFormat>
  <Paragraphs>118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等线 Light</vt:lpstr>
      <vt:lpstr>等线</vt:lpstr>
      <vt:lpstr>微软雅黑</vt:lpstr>
      <vt:lpstr>Calibri</vt:lpstr>
      <vt:lpstr>Office 主题​​</vt:lpstr>
      <vt:lpstr>OpenDayLight</vt:lpstr>
      <vt:lpstr>PowerPoint 演示文稿</vt:lpstr>
      <vt:lpstr>安装组件</vt:lpstr>
      <vt:lpstr>PowerPoint 演示文稿</vt:lpstr>
      <vt:lpstr>PowerPoint 演示文稿</vt:lpstr>
      <vt:lpstr>流表管理</vt:lpstr>
      <vt:lpstr>OpenVSwitch</vt:lpstr>
      <vt:lpstr>安装OpenVSwitch</vt:lpstr>
      <vt:lpstr>创建一个新的 OVS 交换机</vt:lpstr>
      <vt:lpstr>PowerPoint 演示文稿</vt:lpstr>
      <vt:lpstr>PowerPoint 演示文稿</vt:lpstr>
      <vt:lpstr>端口信息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OpenDayLight</dc:title>
  <dc:creator>Takamina</dc:creator>
  <cp:lastModifiedBy>Takamina</cp:lastModifiedBy>
  <cp:revision>17</cp:revision>
  <dcterms:created xsi:type="dcterms:W3CDTF">2017-05-12T08:24:00Z</dcterms:created>
  <dcterms:modified xsi:type="dcterms:W3CDTF">2017-05-17T09:02:52Z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