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9D%D0%93" TargetMode="External"/><Relationship Id="rId3" Type="http://schemas.openxmlformats.org/officeDocument/2006/relationships/hyperlink" Target="https://ru.wikipedia.org/wiki/%D0%9A%D0%BE%D0%BC%D0%BF%D1%8C%D1%8E%D1%82%D0%B5%D1%80%D0%BD%D0%B0%D1%8F_%D0%B8%D0%B3%D1%80%D0%B0" TargetMode="External"/><Relationship Id="rId7" Type="http://schemas.openxmlformats.org/officeDocument/2006/relationships/hyperlink" Target="https://ru.wikipedia.org/wiki/%D0%A0%D0%BE%D1%81%D1%81%D0%B8%D1%8F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Game_Boy" TargetMode="External"/><Relationship Id="rId5" Type="http://schemas.openxmlformats.org/officeDocument/2006/relationships/hyperlink" Target="https://ru.wikipedia.org/wiki/Famicom" TargetMode="External"/><Relationship Id="rId10" Type="http://schemas.openxmlformats.org/officeDocument/2006/relationships/image" Target="../media/image1.jpg"/><Relationship Id="rId4" Type="http://schemas.openxmlformats.org/officeDocument/2006/relationships/hyperlink" Target="https://ru.wikipedia.org/wiki/%D0%98%D0%B3%D1%80%D0%BE%D0%B2%D0%B0%D1%8F_%D0%BF%D1%80%D0%B8%D1%81%D1%82%D0%B0%D0%B2%D0%BA%D0%B0" TargetMode="External"/><Relationship Id="rId9" Type="http://schemas.openxmlformats.org/officeDocument/2006/relationships/hyperlink" Target="https://ru.wikipedia.org/wiki/Namc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Soviet </a:t>
            </a:r>
            <a:r>
              <a:rPr lang="en-US" dirty="0" err="1" smtClean="0"/>
              <a:t>Bat</a:t>
            </a:r>
            <a:r>
              <a:rPr lang="en-US" dirty="0" err="1"/>
              <a:t>T</a:t>
            </a:r>
            <a:r>
              <a:rPr lang="en-US" dirty="0" err="1" smtClean="0"/>
              <a:t>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47653"/>
            <a:ext cx="6831673" cy="1086237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Бадретдинов Эмиль</a:t>
            </a:r>
            <a:br>
              <a:rPr lang="ru-RU" dirty="0" smtClean="0"/>
            </a:br>
            <a:r>
              <a:rPr lang="ru-RU" dirty="0" smtClean="0"/>
              <a:t>для Яндекс Лицея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31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Battle</a:t>
            </a:r>
            <a:r>
              <a:rPr lang="ru-RU" b="1" dirty="0"/>
              <a:t> </a:t>
            </a:r>
            <a:r>
              <a:rPr lang="ru-RU" b="1" dirty="0" err="1"/>
              <a:t>City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650" y="1595887"/>
            <a:ext cx="9601200" cy="3916392"/>
          </a:xfrm>
        </p:spPr>
        <p:txBody>
          <a:bodyPr/>
          <a:lstStyle/>
          <a:p>
            <a:r>
              <a:rPr lang="ru-RU" b="1" dirty="0" err="1"/>
              <a:t>Battle</a:t>
            </a:r>
            <a:r>
              <a:rPr lang="ru-RU" b="1" dirty="0"/>
              <a:t> </a:t>
            </a:r>
            <a:r>
              <a:rPr lang="ru-RU" b="1" dirty="0" err="1"/>
              <a:t>City</a:t>
            </a:r>
            <a:r>
              <a:rPr lang="ru-RU" dirty="0"/>
              <a:t> (с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 — «Город битвы») — </a:t>
            </a:r>
            <a:r>
              <a:rPr lang="ru-RU" dirty="0">
                <a:hlinkClick r:id="rId3" tooltip="Компьютерная игра"/>
              </a:rPr>
              <a:t>компьютерная игра</a:t>
            </a:r>
            <a:r>
              <a:rPr lang="ru-RU" dirty="0"/>
              <a:t> для </a:t>
            </a:r>
            <a:r>
              <a:rPr lang="ru-RU" dirty="0">
                <a:hlinkClick r:id="rId4" tooltip="Игровая приставка"/>
              </a:rPr>
              <a:t>игровых приставок</a:t>
            </a:r>
            <a:r>
              <a:rPr lang="ru-RU" dirty="0"/>
              <a:t> </a:t>
            </a:r>
            <a:r>
              <a:rPr lang="ru-RU" dirty="0" err="1">
                <a:hlinkClick r:id="rId5" tooltip="Famicom"/>
              </a:rPr>
              <a:t>Famicom</a:t>
            </a:r>
            <a:r>
              <a:rPr lang="ru-RU" dirty="0"/>
              <a:t> и </a:t>
            </a:r>
            <a:r>
              <a:rPr lang="ru-RU" dirty="0" err="1">
                <a:hlinkClick r:id="rId6" tooltip="Game Boy"/>
              </a:rPr>
              <a:t>Game</a:t>
            </a:r>
            <a:r>
              <a:rPr lang="ru-RU" dirty="0">
                <a:hlinkClick r:id="rId6" tooltip="Game Boy"/>
              </a:rPr>
              <a:t> </a:t>
            </a:r>
            <a:r>
              <a:rPr lang="ru-RU" dirty="0" err="1">
                <a:hlinkClick r:id="rId6" tooltip="Game Boy"/>
              </a:rPr>
              <a:t>Boy</a:t>
            </a:r>
            <a:r>
              <a:rPr lang="ru-RU" dirty="0"/>
              <a:t>. В </a:t>
            </a:r>
            <a:r>
              <a:rPr lang="ru-RU" dirty="0">
                <a:hlinkClick r:id="rId7" tooltip="Россия"/>
              </a:rPr>
              <a:t>России</a:t>
            </a:r>
            <a:r>
              <a:rPr lang="ru-RU" dirty="0"/>
              <a:t> и странах </a:t>
            </a:r>
            <a:r>
              <a:rPr lang="ru-RU" dirty="0">
                <a:hlinkClick r:id="rId8" tooltip="СНГ"/>
              </a:rPr>
              <a:t>СНГ</a:t>
            </a:r>
            <a:r>
              <a:rPr lang="ru-RU" dirty="0"/>
              <a:t> выпускалась на пиратских картриджах как в оригинальном виде, так и в модификации </a:t>
            </a:r>
            <a:r>
              <a:rPr lang="ru-RU" b="1" dirty="0" err="1"/>
              <a:t>Tank</a:t>
            </a:r>
            <a:r>
              <a:rPr lang="ru-RU" b="1" dirty="0"/>
              <a:t> 1990</a:t>
            </a:r>
            <a:r>
              <a:rPr lang="ru-RU" dirty="0"/>
              <a:t>, и известна под неофициальным названием «</a:t>
            </a:r>
            <a:r>
              <a:rPr lang="ru-RU" b="1" dirty="0" err="1"/>
              <a:t>Та́нчики</a:t>
            </a:r>
            <a:r>
              <a:rPr lang="ru-RU" dirty="0" smtClean="0"/>
              <a:t>».</a:t>
            </a:r>
            <a:r>
              <a:rPr lang="ru-RU" dirty="0"/>
              <a:t> </a:t>
            </a:r>
            <a:r>
              <a:rPr lang="ru-RU" dirty="0" smtClean="0"/>
              <a:t>Выпущенная </a:t>
            </a:r>
            <a:r>
              <a:rPr lang="ru-RU" dirty="0"/>
              <a:t>фирмой </a:t>
            </a:r>
            <a:r>
              <a:rPr lang="ru-RU" dirty="0" err="1">
                <a:hlinkClick r:id="rId9" tooltip="Namco"/>
              </a:rPr>
              <a:t>Namco</a:t>
            </a:r>
            <a:r>
              <a:rPr lang="ru-RU" dirty="0"/>
              <a:t> в 1980 году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6" y="3081787"/>
            <a:ext cx="3838754" cy="28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Soviet Battle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 smtClean="0"/>
              <a:t>Soviet Battle – </a:t>
            </a:r>
            <a:r>
              <a:rPr lang="ru-RU" dirty="0" smtClean="0"/>
              <a:t>компьютерная игра на </a:t>
            </a:r>
            <a:r>
              <a:rPr lang="en-US" dirty="0" err="1" smtClean="0"/>
              <a:t>PyGame</a:t>
            </a:r>
            <a:r>
              <a:rPr lang="ru-RU" dirty="0"/>
              <a:t>. </a:t>
            </a:r>
            <a:r>
              <a:rPr lang="ru-RU" dirty="0" smtClean="0"/>
              <a:t>Вдохновлённая </a:t>
            </a:r>
            <a:r>
              <a:rPr lang="en-US" dirty="0" smtClean="0"/>
              <a:t>Battle </a:t>
            </a:r>
            <a:r>
              <a:rPr lang="en-US" dirty="0" err="1" smtClean="0"/>
              <a:t>Citty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Игр</a:t>
            </a:r>
            <a:r>
              <a:rPr lang="ru-RU" dirty="0"/>
              <a:t>а</a:t>
            </a:r>
            <a:r>
              <a:rPr lang="ru-RU" dirty="0" smtClean="0"/>
              <a:t> создана в стиле СССР для развлечения и </a:t>
            </a:r>
            <a:r>
              <a:rPr lang="ru-RU" dirty="0" err="1" smtClean="0"/>
              <a:t>скоротания</a:t>
            </a:r>
            <a:r>
              <a:rPr lang="ru-RU" dirty="0" smtClean="0"/>
              <a:t> свободного времени.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85" y="2743201"/>
            <a:ext cx="4168536" cy="36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4347" y="1428750"/>
            <a:ext cx="9601200" cy="3581400"/>
          </a:xfrm>
        </p:spPr>
        <p:txBody>
          <a:bodyPr/>
          <a:lstStyle/>
          <a:p>
            <a:r>
              <a:rPr lang="ru-RU" dirty="0" smtClean="0"/>
              <a:t>Основная цель игры пройти все 5 уровней, в сумме уничтожить 20-ти вражеских танков и защитить красную звезду. Всё поле уровней заполнено кирпичными стенами. Игрок может уничтожить стену за 5 выстрелов, враги же всё за 1 выстрел. Это объясняется тем, что танки врагов намного </a:t>
            </a:r>
            <a:r>
              <a:rPr lang="ru-RU" dirty="0" err="1" smtClean="0"/>
              <a:t>современее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8" y="2743200"/>
            <a:ext cx="4454249" cy="38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00996"/>
            <a:ext cx="9601200" cy="3581400"/>
          </a:xfrm>
        </p:spPr>
        <p:txBody>
          <a:bodyPr/>
          <a:lstStyle/>
          <a:p>
            <a:r>
              <a:rPr lang="ru-RU" dirty="0" smtClean="0"/>
              <a:t>На карте имеется 2 типа вражеских танков – следопыт и </a:t>
            </a:r>
            <a:r>
              <a:rPr lang="ru-RU" dirty="0" err="1" smtClean="0"/>
              <a:t>звездоед</a:t>
            </a:r>
            <a:r>
              <a:rPr lang="ru-RU" dirty="0" smtClean="0"/>
              <a:t>. Следопыт постоянно следует за игроком, главная задача </a:t>
            </a:r>
            <a:r>
              <a:rPr lang="ru-RU" dirty="0" err="1" smtClean="0"/>
              <a:t>звездоеда</a:t>
            </a:r>
            <a:r>
              <a:rPr lang="ru-RU" dirty="0" smtClean="0"/>
              <a:t> уничтожить красную звезду. При уничтожении звезды, игрок мгновенно проигрывает. Из-за этого игра становится очень сложной. К тому же проходить уровни придётся без сохранений. Справа мы можем наблюдать меню в котором видим наши </a:t>
            </a:r>
            <a:r>
              <a:rPr lang="ru-RU" dirty="0"/>
              <a:t>ж</a:t>
            </a:r>
            <a:r>
              <a:rPr lang="ru-RU" dirty="0" smtClean="0"/>
              <a:t>изни и декоративные элементы.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6" y="3381555"/>
            <a:ext cx="3606885" cy="31364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39" y="343172"/>
            <a:ext cx="1125659" cy="61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Рисовка, музыка.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5335" y="1518249"/>
            <a:ext cx="9601200" cy="3581400"/>
          </a:xfrm>
        </p:spPr>
        <p:txBody>
          <a:bodyPr/>
          <a:lstStyle/>
          <a:p>
            <a:r>
              <a:rPr lang="ru-RU" dirty="0" smtClean="0"/>
              <a:t>Все спрайты были нарисованы вручную в </a:t>
            </a:r>
            <a:r>
              <a:rPr lang="en-US" dirty="0" smtClean="0"/>
              <a:t>Photoshop</a:t>
            </a:r>
            <a:r>
              <a:rPr lang="ru-RU" dirty="0" smtClean="0"/>
              <a:t>.Идеи спрайтов были взяты из </a:t>
            </a:r>
            <a:r>
              <a:rPr lang="en-US" dirty="0" err="1" smtClean="0"/>
              <a:t>pinterest</a:t>
            </a:r>
            <a:r>
              <a:rPr lang="ru-RU" dirty="0" smtClean="0"/>
              <a:t>.</a:t>
            </a:r>
            <a:r>
              <a:rPr lang="en-US" dirty="0" err="1" smtClean="0"/>
              <a:t>ru</a:t>
            </a:r>
            <a:r>
              <a:rPr lang="ru-RU" dirty="0" smtClean="0"/>
              <a:t>. Звуки были взяты с </a:t>
            </a:r>
            <a:r>
              <a:rPr lang="en-US" dirty="0" smtClean="0"/>
              <a:t>zvukipro.ru. </a:t>
            </a:r>
            <a:r>
              <a:rPr lang="ru-RU" dirty="0" smtClean="0"/>
              <a:t>Музыка – главной темой </a:t>
            </a:r>
            <a:r>
              <a:rPr lang="ru-RU" dirty="0" err="1" smtClean="0"/>
              <a:t>яв</a:t>
            </a:r>
            <a:r>
              <a:rPr lang="ru-RU" dirty="0" smtClean="0"/>
              <a:t> - </a:t>
            </a:r>
            <a:r>
              <a:rPr lang="ru-RU" dirty="0" err="1" smtClean="0"/>
              <a:t>ся</a:t>
            </a:r>
            <a:r>
              <a:rPr lang="ru-RU" dirty="0" smtClean="0"/>
              <a:t> Катюша в 8 бит. Музыка проигрыша – Похоронный марш Шопена 8 бит. Музыка </a:t>
            </a:r>
            <a:r>
              <a:rPr lang="ru-RU" dirty="0" err="1" smtClean="0"/>
              <a:t>выйгрыша</a:t>
            </a:r>
            <a:r>
              <a:rPr lang="ru-RU" dirty="0" smtClean="0"/>
              <a:t> – </a:t>
            </a:r>
            <a:r>
              <a:rPr lang="en-US" dirty="0" smtClean="0"/>
              <a:t>Red Alerts 3 Soviet March 8-bit.</a:t>
            </a:r>
            <a:r>
              <a:rPr lang="ru-RU" dirty="0" smtClean="0"/>
              <a:t> Вся музыка взята с </a:t>
            </a:r>
            <a:r>
              <a:rPr lang="en-US" dirty="0" smtClean="0"/>
              <a:t>youtube.com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2857500"/>
            <a:ext cx="4342861" cy="33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92370"/>
            <a:ext cx="9601200" cy="3581400"/>
          </a:xfrm>
        </p:spPr>
        <p:txBody>
          <a:bodyPr/>
          <a:lstStyle/>
          <a:p>
            <a:r>
              <a:rPr lang="ru-RU" dirty="0" smtClean="0"/>
              <a:t>Созданы отдельные классы для игрока, противника, частиц пыли, проигрыша, стен, меню справа, снарядов игрока, снарядов противника, также дополнительные функции что - бы связать весь код.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36" y="2581454"/>
            <a:ext cx="5643653" cy="39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136</TotalTime>
  <Words>237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Soviet BatTle</vt:lpstr>
      <vt:lpstr>Battle City</vt:lpstr>
      <vt:lpstr>Soviet Battle</vt:lpstr>
      <vt:lpstr>Правила</vt:lpstr>
      <vt:lpstr>Особенности</vt:lpstr>
      <vt:lpstr>Рисовка, музыка.</vt:lpstr>
      <vt:lpstr>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Soviet BatTle</dc:title>
  <dc:creator>Эмиль Бадретдинов</dc:creator>
  <cp:lastModifiedBy>Эмиль Бадретдинов</cp:lastModifiedBy>
  <cp:revision>5</cp:revision>
  <dcterms:created xsi:type="dcterms:W3CDTF">2022-01-21T16:02:13Z</dcterms:created>
  <dcterms:modified xsi:type="dcterms:W3CDTF">2022-01-21T18:18:46Z</dcterms:modified>
</cp:coreProperties>
</file>