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8ef8694e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8ef8694e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8ef8694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8ef8694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8ef8694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8ef8694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8ef8694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8ef8694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8ef8694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8ef8694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8ef8694e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8ef8694e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8ef8694e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8ef8694e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8ef8694e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8ef8694e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Distribution Channels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Elliott Maw, Edgar Williams, Cole Neves, Emil Gruenwald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(Emil)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Physical Media:</a:t>
            </a:r>
            <a:endParaRPr/>
          </a:p>
          <a:p>
            <a:pPr indent="0" lvl="0" marL="0" rtl="0" algn="l">
              <a:spcBef>
                <a:spcPts val="1200"/>
              </a:spcBef>
              <a:spcAft>
                <a:spcPts val="0"/>
              </a:spcAft>
              <a:buNone/>
            </a:pPr>
            <a:r>
              <a:rPr lang="en" sz="1200"/>
              <a:t>This is cartridges, CDs, UMDs, Blu-ray discs and much more. Physical media was the primary way through which games were distributed early on in video game history, but now physical media is mostly used by consoles.</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a:t>Digital Downloads:</a:t>
            </a:r>
            <a:endParaRPr/>
          </a:p>
          <a:p>
            <a:pPr indent="0" lvl="0" marL="0" rtl="0" algn="l">
              <a:spcBef>
                <a:spcPts val="1200"/>
              </a:spcBef>
              <a:spcAft>
                <a:spcPts val="0"/>
              </a:spcAft>
              <a:buNone/>
            </a:pPr>
            <a:r>
              <a:rPr lang="en" sz="1200"/>
              <a:t>This is any way to buy and access games from the internet. Digital downloads is the more popular option for </a:t>
            </a:r>
            <a:r>
              <a:rPr lang="en" sz="1200"/>
              <a:t>distributing</a:t>
            </a:r>
            <a:r>
              <a:rPr lang="en" sz="1200"/>
              <a:t> games because of the ease of </a:t>
            </a:r>
            <a:r>
              <a:rPr lang="en" sz="1200"/>
              <a:t>access</a:t>
            </a:r>
            <a:r>
              <a:rPr lang="en" sz="1200"/>
              <a:t> and wide availability.</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a:t>Streaming Services:</a:t>
            </a:r>
            <a:endParaRPr/>
          </a:p>
          <a:p>
            <a:pPr indent="0" lvl="0" marL="0" rtl="0" algn="l">
              <a:spcBef>
                <a:spcPts val="1200"/>
              </a:spcBef>
              <a:spcAft>
                <a:spcPts val="1200"/>
              </a:spcAft>
              <a:buNone/>
            </a:pPr>
            <a:r>
              <a:rPr lang="en" sz="1200"/>
              <a:t>This is any way that games are </a:t>
            </a:r>
            <a:r>
              <a:rPr lang="en" sz="1200"/>
              <a:t>distributed</a:t>
            </a:r>
            <a:r>
              <a:rPr lang="en" sz="1200"/>
              <a:t> to the public without buying the game. This includes things like game trailers, and gameplay footage of other people playing.</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Media (Elliott)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In the modern video game landscape, it is mostly only console hardware that will have physical media for it, with exceptions being mostly for merchandise. As for the types of physical media, most consoles will use discs, while outliers such as the Nintendo Switch exist, using smaller cartridges instead of discs.</a:t>
            </a:r>
            <a:endParaRPr/>
          </a:p>
          <a:p>
            <a:pPr indent="0" lvl="0" marL="0" rtl="0" algn="l">
              <a:spcBef>
                <a:spcPts val="1200"/>
              </a:spcBef>
              <a:spcAft>
                <a:spcPts val="0"/>
              </a:spcAft>
              <a:buNone/>
            </a:pPr>
            <a:r>
              <a:rPr lang="en"/>
              <a:t>Physical media allows owners of games to have tangible ownerships over their products, and have </a:t>
            </a:r>
            <a:r>
              <a:rPr lang="en"/>
              <a:t>the</a:t>
            </a:r>
            <a:r>
              <a:rPr lang="en"/>
              <a:t> ability to </a:t>
            </a:r>
            <a:r>
              <a:rPr lang="en"/>
              <a:t>resell these games later on, as well as protect games when they are no longer supported. Most physical copies can also be played without internet access. This medium also has a share of disadvantages. Being that these copies can be lost, broken, stolen, or otherwise lose the ability to use. These products will be damaged over time, and take up physical space.</a:t>
            </a:r>
            <a:endParaRPr/>
          </a:p>
          <a:p>
            <a:pPr indent="0" lvl="0" marL="0" rtl="0" algn="l">
              <a:spcBef>
                <a:spcPts val="1200"/>
              </a:spcBef>
              <a:spcAft>
                <a:spcPts val="0"/>
              </a:spcAft>
              <a:buNone/>
            </a:pPr>
            <a:r>
              <a:t/>
            </a:r>
            <a:endParaRPr/>
          </a:p>
          <a:p>
            <a:pPr indent="0" lvl="0" marL="0" rtl="0" algn="l">
              <a:spcBef>
                <a:spcPts val="1200"/>
              </a:spcBef>
              <a:spcAft>
                <a:spcPts val="1200"/>
              </a:spcAft>
              <a:buNone/>
            </a:pPr>
            <a:br>
              <a:rPr lang="en"/>
            </a:br>
            <a:br>
              <a:rPr lang="en"/>
            </a:br>
            <a:endParaRPr/>
          </a:p>
        </p:txBody>
      </p:sp>
      <p:pic>
        <p:nvPicPr>
          <p:cNvPr descr="Fișier:Compact Disc.jpg - Wikipedia" id="68" name="Google Shape;68;p15"/>
          <p:cNvPicPr preferRelativeResize="0"/>
          <p:nvPr/>
        </p:nvPicPr>
        <p:blipFill>
          <a:blip r:embed="rId3">
            <a:alphaModFix/>
          </a:blip>
          <a:stretch>
            <a:fillRect/>
          </a:stretch>
        </p:blipFill>
        <p:spPr>
          <a:xfrm>
            <a:off x="5199125" y="3703700"/>
            <a:ext cx="1439801" cy="1439801"/>
          </a:xfrm>
          <a:prstGeom prst="rect">
            <a:avLst/>
          </a:prstGeom>
          <a:noFill/>
          <a:ln>
            <a:noFill/>
          </a:ln>
        </p:spPr>
      </p:pic>
      <p:pic>
        <p:nvPicPr>
          <p:cNvPr id="69" name="Google Shape;69;p15"/>
          <p:cNvPicPr preferRelativeResize="0"/>
          <p:nvPr/>
        </p:nvPicPr>
        <p:blipFill>
          <a:blip r:embed="rId4">
            <a:alphaModFix/>
          </a:blip>
          <a:stretch>
            <a:fillRect/>
          </a:stretch>
        </p:blipFill>
        <p:spPr>
          <a:xfrm>
            <a:off x="6638913" y="3324213"/>
            <a:ext cx="2505075" cy="1819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Digital Downloads (Edgar)</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Characteristics: Digital Download services like Steam, Epic Games, Xbox Game Pass, and GOG are online game purchasing sites/applications that let you purchase and store games through their servers</a:t>
            </a:r>
            <a:endParaRPr/>
          </a:p>
          <a:p>
            <a:pPr indent="0" lvl="0" marL="0" rtl="0" algn="l">
              <a:spcBef>
                <a:spcPts val="1200"/>
              </a:spcBef>
              <a:spcAft>
                <a:spcPts val="0"/>
              </a:spcAft>
              <a:buNone/>
            </a:pPr>
            <a:r>
              <a:rPr lang="en"/>
              <a:t>Benefits: Instant </a:t>
            </a:r>
            <a:r>
              <a:rPr lang="en"/>
              <a:t>access, larger libraries, no physical clutter, and account convenience </a:t>
            </a:r>
            <a:endParaRPr/>
          </a:p>
          <a:p>
            <a:pPr indent="0" lvl="0" marL="0" rtl="0" algn="l">
              <a:spcBef>
                <a:spcPts val="1200"/>
              </a:spcBef>
              <a:spcAft>
                <a:spcPts val="0"/>
              </a:spcAft>
              <a:buNone/>
            </a:pPr>
            <a:r>
              <a:rPr lang="en"/>
              <a:t>Drawbacks: loss of account loses all the games, potential piracy, doesn't feel as good as owning physical copies in some cases</a:t>
            </a:r>
            <a:endParaRPr/>
          </a:p>
          <a:p>
            <a:pPr indent="0" lvl="0" marL="0" rtl="0" algn="l">
              <a:spcBef>
                <a:spcPts val="1200"/>
              </a:spcBef>
              <a:spcAft>
                <a:spcPts val="1200"/>
              </a:spcAft>
              <a:buNone/>
            </a:pPr>
            <a:r>
              <a:t/>
            </a:r>
            <a:endParaRPr/>
          </a:p>
        </p:txBody>
      </p:sp>
      <p:pic>
        <p:nvPicPr>
          <p:cNvPr descr="File:Steam logo.svg - Wikipedia" id="76" name="Google Shape;76;p16"/>
          <p:cNvPicPr preferRelativeResize="0"/>
          <p:nvPr/>
        </p:nvPicPr>
        <p:blipFill>
          <a:blip r:embed="rId3">
            <a:alphaModFix/>
          </a:blip>
          <a:stretch>
            <a:fillRect/>
          </a:stretch>
        </p:blipFill>
        <p:spPr>
          <a:xfrm>
            <a:off x="4692325" y="3793650"/>
            <a:ext cx="4451676" cy="1349851"/>
          </a:xfrm>
          <a:prstGeom prst="rect">
            <a:avLst/>
          </a:prstGeom>
          <a:noFill/>
          <a:ln>
            <a:noFill/>
          </a:ln>
        </p:spPr>
      </p:pic>
      <p:pic>
        <p:nvPicPr>
          <p:cNvPr descr="File:GOG.com old logo.png - Wikipedia" id="77" name="Google Shape;77;p16"/>
          <p:cNvPicPr preferRelativeResize="0"/>
          <p:nvPr/>
        </p:nvPicPr>
        <p:blipFill>
          <a:blip r:embed="rId4">
            <a:alphaModFix/>
          </a:blip>
          <a:stretch>
            <a:fillRect/>
          </a:stretch>
        </p:blipFill>
        <p:spPr>
          <a:xfrm>
            <a:off x="191400" y="3990719"/>
            <a:ext cx="4324600" cy="955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Streaming Services (Cole)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game </a:t>
            </a:r>
            <a:r>
              <a:rPr lang="en"/>
              <a:t>could</a:t>
            </a:r>
            <a:r>
              <a:rPr lang="en"/>
              <a:t> get a lot of </a:t>
            </a:r>
            <a:r>
              <a:rPr lang="en"/>
              <a:t>coverage</a:t>
            </a:r>
            <a:r>
              <a:rPr lang="en"/>
              <a:t> and people interaction if someone streams it on twitch or youtube.</a:t>
            </a:r>
            <a:endParaRPr/>
          </a:p>
          <a:p>
            <a:pPr indent="0" lvl="0" marL="0" rtl="0" algn="l">
              <a:spcBef>
                <a:spcPts val="1200"/>
              </a:spcBef>
              <a:spcAft>
                <a:spcPts val="0"/>
              </a:spcAft>
              <a:buNone/>
            </a:pPr>
            <a:r>
              <a:rPr lang="en"/>
              <a:t>If a big streamer streams our game then some people who would have never heard of our game will see someone they like playing it and think “that looks like a fun game, I might buy it.” so we get more people seeing our game.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6361075" y="3235925"/>
            <a:ext cx="2667000" cy="1695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Platform-specific analysis (Edgar)</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platforms of distribution </a:t>
            </a:r>
            <a:r>
              <a:rPr lang="en"/>
              <a:t>have</a:t>
            </a:r>
            <a:r>
              <a:rPr lang="en"/>
              <a:t> some platform </a:t>
            </a:r>
            <a:r>
              <a:rPr lang="en"/>
              <a:t>specific</a:t>
            </a:r>
            <a:r>
              <a:rPr lang="en"/>
              <a:t> features that can be a benefit to use over other platforms, for digital distribution things like the instant access or large library</a:t>
            </a:r>
            <a:endParaRPr/>
          </a:p>
          <a:p>
            <a:pPr indent="0" lvl="0" marL="0" rtl="0" algn="l">
              <a:spcBef>
                <a:spcPts val="1200"/>
              </a:spcBef>
              <a:spcAft>
                <a:spcPts val="0"/>
              </a:spcAft>
              <a:buNone/>
            </a:pPr>
            <a:r>
              <a:rPr lang="en"/>
              <a:t>Physical distribution platforms have big sales, let you ask employees for </a:t>
            </a:r>
            <a:r>
              <a:rPr lang="en"/>
              <a:t>recommendations</a:t>
            </a:r>
            <a:r>
              <a:rPr lang="en"/>
              <a:t>, and take up no digital space </a:t>
            </a:r>
            <a:r>
              <a:rPr lang="en"/>
              <a:t>giving</a:t>
            </a:r>
            <a:r>
              <a:rPr lang="en"/>
              <a:t> </a:t>
            </a:r>
            <a:r>
              <a:rPr lang="en"/>
              <a:t>you a physical item to treasure</a:t>
            </a:r>
            <a:endParaRPr/>
          </a:p>
          <a:p>
            <a:pPr indent="0" lvl="0" marL="0" rtl="0" algn="l">
              <a:spcBef>
                <a:spcPts val="1200"/>
              </a:spcBef>
              <a:spcAft>
                <a:spcPts val="1200"/>
              </a:spcAft>
              <a:buNone/>
            </a:pPr>
            <a:r>
              <a:rPr lang="en"/>
              <a:t>And Streaming Services, can give you many free games, and many platform specific titles</a:t>
            </a:r>
            <a:endParaRPr/>
          </a:p>
        </p:txBody>
      </p:sp>
      <p:pic>
        <p:nvPicPr>
          <p:cNvPr descr="File:GOG.com Logo.png - Wikimedia Commons" id="91" name="Google Shape;91;p18"/>
          <p:cNvPicPr preferRelativeResize="0"/>
          <p:nvPr/>
        </p:nvPicPr>
        <p:blipFill>
          <a:blip r:embed="rId3">
            <a:alphaModFix/>
          </a:blip>
          <a:stretch>
            <a:fillRect/>
          </a:stretch>
        </p:blipFill>
        <p:spPr>
          <a:xfrm>
            <a:off x="7372075" y="3871175"/>
            <a:ext cx="1329977" cy="1272326"/>
          </a:xfrm>
          <a:prstGeom prst="rect">
            <a:avLst/>
          </a:prstGeom>
          <a:noFill/>
          <a:ln>
            <a:noFill/>
          </a:ln>
        </p:spPr>
      </p:pic>
      <p:pic>
        <p:nvPicPr>
          <p:cNvPr descr="Pile Of Nintendo Game Boy Games Free Stock Photo - Public Domain ..." id="92" name="Google Shape;92;p18"/>
          <p:cNvPicPr preferRelativeResize="0"/>
          <p:nvPr/>
        </p:nvPicPr>
        <p:blipFill>
          <a:blip r:embed="rId4">
            <a:alphaModFix/>
          </a:blip>
          <a:stretch>
            <a:fillRect/>
          </a:stretch>
        </p:blipFill>
        <p:spPr>
          <a:xfrm>
            <a:off x="2769673" y="3792472"/>
            <a:ext cx="1802325" cy="1351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Apple App Store (Elliott)</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Apple’s App store requires several things </a:t>
            </a:r>
            <a:r>
              <a:rPr lang="en"/>
              <a:t>from d</a:t>
            </a:r>
            <a:r>
              <a:rPr lang="en"/>
              <a:t>evelopers to publish products on their storepage. Developers will require that you have an apple developer account, have your entire program coded in “Xcode” (whatever that is), access apple </a:t>
            </a:r>
            <a:r>
              <a:rPr lang="en"/>
              <a:t>connect</a:t>
            </a:r>
            <a:r>
              <a:rPr lang="en"/>
              <a:t> to set up your game’s listing, and use the appropriate metadata to setup your product page. And supply a distributable file of your game.</a:t>
            </a:r>
            <a:endParaRPr/>
          </a:p>
        </p:txBody>
      </p:sp>
      <p:pic>
        <p:nvPicPr>
          <p:cNvPr id="99" name="Google Shape;99;p19"/>
          <p:cNvPicPr preferRelativeResize="0"/>
          <p:nvPr/>
        </p:nvPicPr>
        <p:blipFill>
          <a:blip r:embed="rId3">
            <a:alphaModFix/>
          </a:blip>
          <a:stretch>
            <a:fillRect/>
          </a:stretch>
        </p:blipFill>
        <p:spPr>
          <a:xfrm rot="1642824">
            <a:off x="6528050" y="2388600"/>
            <a:ext cx="1997099" cy="1997099"/>
          </a:xfrm>
          <a:prstGeom prst="rect">
            <a:avLst/>
          </a:prstGeom>
          <a:noFill/>
          <a:ln>
            <a:noFill/>
          </a:ln>
        </p:spPr>
      </p:pic>
      <p:pic>
        <p:nvPicPr>
          <p:cNvPr id="100" name="Google Shape;100;p19"/>
          <p:cNvPicPr preferRelativeResize="0"/>
          <p:nvPr/>
        </p:nvPicPr>
        <p:blipFill>
          <a:blip r:embed="rId4">
            <a:alphaModFix/>
          </a:blip>
          <a:stretch>
            <a:fillRect/>
          </a:stretch>
        </p:blipFill>
        <p:spPr>
          <a:xfrm rot="3155269">
            <a:off x="7446159" y="3444801"/>
            <a:ext cx="1633160" cy="16331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Microsoft Store (Cole)</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Microsoft Store is a good choice for developers of any app type and size. </a:t>
            </a:r>
            <a:endParaRPr/>
          </a:p>
          <a:p>
            <a:pPr indent="0" lvl="0" marL="0" rtl="0" algn="l">
              <a:spcBef>
                <a:spcPts val="1200"/>
              </a:spcBef>
              <a:spcAft>
                <a:spcPts val="0"/>
              </a:spcAft>
              <a:buNone/>
            </a:pPr>
            <a:r>
              <a:rPr lang="en"/>
              <a:t>They offer a one time pay model for lone developers for 19$ and a 99$ one time pay model for a </a:t>
            </a:r>
            <a:r>
              <a:rPr lang="en"/>
              <a:t>business</a:t>
            </a:r>
            <a:r>
              <a:rPr lang="en"/>
              <a:t> or company. </a:t>
            </a:r>
            <a:endParaRPr/>
          </a:p>
          <a:p>
            <a:pPr indent="0" lvl="0" marL="0" rtl="0" algn="l">
              <a:spcBef>
                <a:spcPts val="1200"/>
              </a:spcBef>
              <a:spcAft>
                <a:spcPts val="0"/>
              </a:spcAft>
              <a:buNone/>
            </a:pPr>
            <a:r>
              <a:rPr lang="en"/>
              <a:t>One downside is that to get use out of all the features is that we would have to </a:t>
            </a:r>
            <a:r>
              <a:rPr lang="en"/>
              <a:t>package</a:t>
            </a:r>
            <a:r>
              <a:rPr lang="en"/>
              <a:t> it into a MSIX file which seems like a  tedious task. </a:t>
            </a:r>
            <a:endParaRPr/>
          </a:p>
          <a:p>
            <a:pPr indent="0" lvl="0" marL="0" rtl="0" algn="l">
              <a:spcBef>
                <a:spcPts val="1200"/>
              </a:spcBef>
              <a:spcAft>
                <a:spcPts val="1200"/>
              </a:spcAft>
              <a:buNone/>
            </a:pPr>
            <a:r>
              <a:rPr lang="en"/>
              <a:t>Microsoft Store offers developers a flexible and transparent revenue sharing model where you get 100% of the profits for non gaming apps and 88% for gaming apps.</a:t>
            </a:r>
            <a:endParaRPr/>
          </a:p>
        </p:txBody>
      </p:sp>
      <p:pic>
        <p:nvPicPr>
          <p:cNvPr id="107" name="Google Shape;107;p20"/>
          <p:cNvPicPr preferRelativeResize="0"/>
          <p:nvPr/>
        </p:nvPicPr>
        <p:blipFill>
          <a:blip r:embed="rId3">
            <a:alphaModFix/>
          </a:blip>
          <a:stretch>
            <a:fillRect/>
          </a:stretch>
        </p:blipFill>
        <p:spPr>
          <a:xfrm>
            <a:off x="7878594" y="3914044"/>
            <a:ext cx="1168650" cy="116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(Emil)</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group would use digital </a:t>
            </a:r>
            <a:r>
              <a:rPr lang="en"/>
              <a:t>downloads</a:t>
            </a:r>
            <a:r>
              <a:rPr lang="en"/>
              <a:t> to distribute our game. Digital distribution is the easiest method to get </a:t>
            </a:r>
            <a:r>
              <a:rPr lang="en"/>
              <a:t>started</a:t>
            </a:r>
            <a:r>
              <a:rPr lang="en"/>
              <a:t> with, as it is the least expensive option. Having it available digitally also makes it easier for consumers to buy, so they are more likely to get the game.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