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802CA-497D-4BA0-9993-59E11338273C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2D5B-94FC-48DB-8907-4CFFF3DAA9F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D2D5B-94FC-48DB-8907-4CFFF3DAA9F0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29A0126-3179-4529-9515-D2644E678306}" type="datetimeFigureOut">
              <a:rPr lang="en-US" smtClean="0"/>
              <a:pPr/>
              <a:t>6/26/2018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EFE430-E46A-4B18-8EF1-8491BE99E42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458200" cy="1222375"/>
          </a:xfrm>
        </p:spPr>
        <p:txBody>
          <a:bodyPr/>
          <a:lstStyle/>
          <a:p>
            <a:r>
              <a:rPr lang="en-US" dirty="0" smtClean="0"/>
              <a:t>Game App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Emil Jacob and </a:t>
            </a:r>
            <a:r>
              <a:rPr lang="en-US" dirty="0" err="1" smtClean="0"/>
              <a:t>Shaheer</a:t>
            </a:r>
            <a:r>
              <a:rPr lang="en-US" dirty="0" smtClean="0"/>
              <a:t> </a:t>
            </a:r>
            <a:r>
              <a:rPr lang="en-US" dirty="0" err="1" smtClean="0"/>
              <a:t>Bakali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(SPEECH)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743" t="9435" r="35549"/>
          <a:stretch>
            <a:fillRect/>
          </a:stretch>
        </p:blipFill>
        <p:spPr bwMode="auto">
          <a:xfrm>
            <a:off x="1600200" y="1524000"/>
            <a:ext cx="25908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 flipH="1">
            <a:off x="5227319" y="1600200"/>
            <a:ext cx="117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2743200"/>
            <a:ext cx="89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Canvas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396240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API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4953000"/>
            <a:ext cx="217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Submit/Clear button</a:t>
            </a:r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Screen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1296" t="16001" r="18519" b="11507"/>
          <a:stretch>
            <a:fillRect/>
          </a:stretch>
        </p:blipFill>
        <p:spPr bwMode="auto">
          <a:xfrm>
            <a:off x="228600" y="2057400"/>
            <a:ext cx="448128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24375" t="11553" r="19375" b="12718"/>
          <a:stretch>
            <a:fillRect/>
          </a:stretch>
        </p:blipFill>
        <p:spPr bwMode="auto">
          <a:xfrm>
            <a:off x="4876800" y="1828800"/>
            <a:ext cx="3962400" cy="343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Screen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111" t="6904" r="12037" b="8522"/>
          <a:stretch>
            <a:fillRect/>
          </a:stretch>
        </p:blipFill>
        <p:spPr bwMode="auto">
          <a:xfrm>
            <a:off x="381000" y="1524000"/>
            <a:ext cx="6324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sz="5000" dirty="0" smtClean="0">
                <a:latin typeface="Arial Black" pitchFamily="34" charset="0"/>
              </a:rPr>
              <a:t>THANK YOU!!!</a:t>
            </a:r>
            <a:endParaRPr lang="en-IN" sz="5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This project is an educational connecting dot game. In this game, the player is given a canvas in which an image with many dots is preloaded.  The player has to</a:t>
            </a:r>
            <a:r>
              <a:rPr lang="en-IN" dirty="0" smtClean="0"/>
              <a:t> </a:t>
            </a:r>
            <a:r>
              <a:rPr lang="en-US" dirty="0" smtClean="0"/>
              <a:t>connect dotted lines, which then reveal a particular animal that the player has to guess. This can be done through the following ways: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Choose the right name from choices</a:t>
            </a:r>
          </a:p>
          <a:p>
            <a:pPr marL="0" indent="0"/>
            <a:r>
              <a:rPr lang="en-US" dirty="0" smtClean="0"/>
              <a:t> Write down the right name in text</a:t>
            </a:r>
          </a:p>
          <a:p>
            <a:pPr marL="0" indent="0"/>
            <a:r>
              <a:rPr lang="en-US" dirty="0" smtClean="0"/>
              <a:t> Speak the right name through speech recognition.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                : Windows 10</a:t>
            </a:r>
          </a:p>
          <a:p>
            <a:r>
              <a:rPr lang="en-US" dirty="0"/>
              <a:t>W</a:t>
            </a:r>
            <a:r>
              <a:rPr lang="en-US" dirty="0" smtClean="0"/>
              <a:t>eb application Interfaces:</a:t>
            </a:r>
            <a:r>
              <a:rPr lang="en-IN" dirty="0" smtClean="0"/>
              <a:t> HTML, </a:t>
            </a:r>
            <a:r>
              <a:rPr lang="en-IN" dirty="0" err="1" smtClean="0"/>
              <a:t>Javascript</a:t>
            </a:r>
            <a:r>
              <a:rPr lang="en-IN" dirty="0" smtClean="0"/>
              <a:t>,      					    </a:t>
            </a:r>
            <a:r>
              <a:rPr lang="en-IN" dirty="0" err="1" smtClean="0"/>
              <a:t>Jquery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for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System: Windows 10, IOS, Android</a:t>
            </a:r>
          </a:p>
          <a:p>
            <a:r>
              <a:rPr lang="en-US" dirty="0" smtClean="0"/>
              <a:t>Browsers: Google Chrome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development environment</a:t>
            </a:r>
            <a:r>
              <a:rPr lang="en-IN" dirty="0" smtClean="0"/>
              <a:t> (using </a:t>
            </a:r>
            <a:r>
              <a:rPr lang="en-IN" dirty="0" err="1" smtClean="0"/>
              <a:t>Jquery</a:t>
            </a:r>
            <a:r>
              <a:rPr lang="en-IN" dirty="0" smtClean="0"/>
              <a:t>)</a:t>
            </a:r>
          </a:p>
          <a:p>
            <a:r>
              <a:rPr lang="en-US" dirty="0" smtClean="0"/>
              <a:t>Develop canvas(using HTML and </a:t>
            </a:r>
            <a:r>
              <a:rPr lang="en-US" dirty="0" err="1" smtClean="0"/>
              <a:t>Javascript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Handling title and flow of game.</a:t>
            </a:r>
          </a:p>
          <a:p>
            <a:r>
              <a:rPr lang="en-US" dirty="0" smtClean="0"/>
              <a:t>Finishing.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screens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895600"/>
            <a:ext cx="4267200" cy="2057400"/>
          </a:xfrm>
        </p:spPr>
        <p:txBody>
          <a:bodyPr/>
          <a:lstStyle/>
          <a:p>
            <a:r>
              <a:rPr lang="en-US" dirty="0" smtClean="0"/>
              <a:t>Welcome Screen</a:t>
            </a:r>
          </a:p>
          <a:p>
            <a:r>
              <a:rPr lang="en-US" dirty="0" smtClean="0"/>
              <a:t>Game Screen</a:t>
            </a:r>
          </a:p>
          <a:p>
            <a:r>
              <a:rPr lang="en-US" dirty="0" smtClean="0"/>
              <a:t>Result Screen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Screen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625" t="20874" r="15000" b="30194"/>
          <a:stretch>
            <a:fillRect/>
          </a:stretch>
        </p:blipFill>
        <p:spPr bwMode="auto">
          <a:xfrm>
            <a:off x="381000" y="1828800"/>
            <a:ext cx="845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(Choices)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467600" y="167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467600" y="3200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50292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Options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5943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Submit/Clear Button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10485" b="4466"/>
          <a:stretch>
            <a:fillRect/>
          </a:stretch>
        </p:blipFill>
        <p:spPr bwMode="auto">
          <a:xfrm>
            <a:off x="533400" y="1447800"/>
            <a:ext cx="6096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 (Text)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144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571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Entry Field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Submit/Clear Button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375" t="9223" r="16875"/>
          <a:stretch>
            <a:fillRect/>
          </a:stretch>
        </p:blipFill>
        <p:spPr bwMode="auto">
          <a:xfrm>
            <a:off x="381000" y="1600200"/>
            <a:ext cx="6477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121</TotalTime>
  <Words>210</Words>
  <Application>Microsoft Office PowerPoint</Application>
  <PresentationFormat>On-screen Show (4:3)</PresentationFormat>
  <Paragraphs>45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Game App Project</vt:lpstr>
      <vt:lpstr>Scope of the Project</vt:lpstr>
      <vt:lpstr>Tools used for this project</vt:lpstr>
      <vt:lpstr>Specifications for the Project</vt:lpstr>
      <vt:lpstr>Tasks for this project</vt:lpstr>
      <vt:lpstr>Interface screens</vt:lpstr>
      <vt:lpstr>Welcome Screen</vt:lpstr>
      <vt:lpstr>Game Screen (Choices)</vt:lpstr>
      <vt:lpstr>Game Screen (Text)</vt:lpstr>
      <vt:lpstr>GAME SCREEN (SPEECH)</vt:lpstr>
      <vt:lpstr>Result Screen</vt:lpstr>
      <vt:lpstr>Final Screen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App Project</dc:title>
  <dc:creator>Emil_Ebil</dc:creator>
  <cp:lastModifiedBy>Emil_Ebil</cp:lastModifiedBy>
  <cp:revision>17</cp:revision>
  <dcterms:created xsi:type="dcterms:W3CDTF">2018-06-23T18:12:20Z</dcterms:created>
  <dcterms:modified xsi:type="dcterms:W3CDTF">2018-06-26T17:36:31Z</dcterms:modified>
</cp:coreProperties>
</file>