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BC7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E85D7-A739-4775-8C50-4324C0B1E29F}" v="303" dt="2025-04-06T09:59:46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14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 raskin" userId="a26283100d7bcdf2" providerId="LiveId" clId="{96EE85D7-A739-4775-8C50-4324C0B1E29F}"/>
    <pc:docChg chg="undo redo custSel addSld modSld sldOrd">
      <pc:chgData name="emil raskin" userId="a26283100d7bcdf2" providerId="LiveId" clId="{96EE85D7-A739-4775-8C50-4324C0B1E29F}" dt="2025-04-06T09:59:46.741" v="4124"/>
      <pc:docMkLst>
        <pc:docMk/>
      </pc:docMkLst>
      <pc:sldChg chg="addSp delSp modSp mod">
        <pc:chgData name="emil raskin" userId="a26283100d7bcdf2" providerId="LiveId" clId="{96EE85D7-A739-4775-8C50-4324C0B1E29F}" dt="2025-02-02T10:39:08.482" v="1125" actId="20577"/>
        <pc:sldMkLst>
          <pc:docMk/>
          <pc:sldMk cId="2593738785" sldId="257"/>
        </pc:sldMkLst>
        <pc:spChg chg="mod">
          <ac:chgData name="emil raskin" userId="a26283100d7bcdf2" providerId="LiveId" clId="{96EE85D7-A739-4775-8C50-4324C0B1E29F}" dt="2025-02-02T09:04:52.956" v="16" actId="115"/>
          <ac:spMkLst>
            <pc:docMk/>
            <pc:sldMk cId="2593738785" sldId="257"/>
            <ac:spMk id="9" creationId="{0F6687CC-1B8F-123D-7005-1620CCD2FB0B}"/>
          </ac:spMkLst>
        </pc:spChg>
        <pc:spChg chg="mod">
          <ac:chgData name="emil raskin" userId="a26283100d7bcdf2" providerId="LiveId" clId="{96EE85D7-A739-4775-8C50-4324C0B1E29F}" dt="2025-02-02T09:35:44.610" v="184" actId="113"/>
          <ac:spMkLst>
            <pc:docMk/>
            <pc:sldMk cId="2593738785" sldId="257"/>
            <ac:spMk id="13" creationId="{8FA67102-68EF-BD7B-0ECD-57CA72E5E084}"/>
          </ac:spMkLst>
        </pc:spChg>
        <pc:spChg chg="add mod">
          <ac:chgData name="emil raskin" userId="a26283100d7bcdf2" providerId="LiveId" clId="{96EE85D7-A739-4775-8C50-4324C0B1E29F}" dt="2025-02-02T09:08:25.456" v="54"/>
          <ac:spMkLst>
            <pc:docMk/>
            <pc:sldMk cId="2593738785" sldId="257"/>
            <ac:spMk id="17" creationId="{2AB4BD30-54E6-C01C-5016-A1D7CB65EE28}"/>
          </ac:spMkLst>
        </pc:spChg>
        <pc:spChg chg="add mod">
          <ac:chgData name="emil raskin" userId="a26283100d7bcdf2" providerId="LiveId" clId="{96EE85D7-A739-4775-8C50-4324C0B1E29F}" dt="2025-02-02T09:43:19.057" v="247" actId="1076"/>
          <ac:spMkLst>
            <pc:docMk/>
            <pc:sldMk cId="2593738785" sldId="257"/>
            <ac:spMk id="22" creationId="{CE62E1CD-3356-FF18-053C-8BDA1BC34A5F}"/>
          </ac:spMkLst>
        </pc:spChg>
        <pc:spChg chg="add mod">
          <ac:chgData name="emil raskin" userId="a26283100d7bcdf2" providerId="LiveId" clId="{96EE85D7-A739-4775-8C50-4324C0B1E29F}" dt="2025-02-02T10:39:08.482" v="1125" actId="20577"/>
          <ac:spMkLst>
            <pc:docMk/>
            <pc:sldMk cId="2593738785" sldId="257"/>
            <ac:spMk id="24" creationId="{291CDE8B-5CE2-AAAF-521A-435C2EFB2230}"/>
          </ac:spMkLst>
        </pc:spChg>
      </pc:sldChg>
      <pc:sldChg chg="addSp delSp modSp new mod">
        <pc:chgData name="emil raskin" userId="a26283100d7bcdf2" providerId="LiveId" clId="{96EE85D7-A739-4775-8C50-4324C0B1E29F}" dt="2025-04-06T08:39:23.574" v="4087" actId="1076"/>
        <pc:sldMkLst>
          <pc:docMk/>
          <pc:sldMk cId="2325510798" sldId="258"/>
        </pc:sldMkLst>
        <pc:spChg chg="add mod">
          <ac:chgData name="emil raskin" userId="a26283100d7bcdf2" providerId="LiveId" clId="{96EE85D7-A739-4775-8C50-4324C0B1E29F}" dt="2025-02-02T09:12:36.386" v="109" actId="14100"/>
          <ac:spMkLst>
            <pc:docMk/>
            <pc:sldMk cId="2325510798" sldId="258"/>
            <ac:spMk id="7" creationId="{25D58143-D3A5-8DF2-5A6D-306038F9CBC3}"/>
          </ac:spMkLst>
        </pc:spChg>
        <pc:spChg chg="add mod">
          <ac:chgData name="emil raskin" userId="a26283100d7bcdf2" providerId="LiveId" clId="{96EE85D7-A739-4775-8C50-4324C0B1E29F}" dt="2025-02-02T10:26:12.672" v="1090" actId="1076"/>
          <ac:spMkLst>
            <pc:docMk/>
            <pc:sldMk cId="2325510798" sldId="258"/>
            <ac:spMk id="11" creationId="{ADD6C88E-AFD4-8A8D-6D96-4492DBB0ADEF}"/>
          </ac:spMkLst>
        </pc:spChg>
        <pc:spChg chg="add mod">
          <ac:chgData name="emil raskin" userId="a26283100d7bcdf2" providerId="LiveId" clId="{96EE85D7-A739-4775-8C50-4324C0B1E29F}" dt="2025-02-02T09:12:19.281" v="106" actId="1076"/>
          <ac:spMkLst>
            <pc:docMk/>
            <pc:sldMk cId="2325510798" sldId="258"/>
            <ac:spMk id="16" creationId="{0152978B-7380-524F-E848-9E4568D8072F}"/>
          </ac:spMkLst>
        </pc:spChg>
        <pc:spChg chg="add mod">
          <ac:chgData name="emil raskin" userId="a26283100d7bcdf2" providerId="LiveId" clId="{96EE85D7-A739-4775-8C50-4324C0B1E29F}" dt="2025-02-02T10:11:23.305" v="762"/>
          <ac:spMkLst>
            <pc:docMk/>
            <pc:sldMk cId="2325510798" sldId="258"/>
            <ac:spMk id="18" creationId="{3B86A955-D76D-E2EF-5D0B-64CA1E22BC38}"/>
          </ac:spMkLst>
        </pc:spChg>
        <pc:spChg chg="add mod">
          <ac:chgData name="emil raskin" userId="a26283100d7bcdf2" providerId="LiveId" clId="{96EE85D7-A739-4775-8C50-4324C0B1E29F}" dt="2025-02-02T10:29:49.055" v="1094" actId="1076"/>
          <ac:spMkLst>
            <pc:docMk/>
            <pc:sldMk cId="2325510798" sldId="258"/>
            <ac:spMk id="19" creationId="{EBE436D9-122F-615E-0E7C-2E7EA5445F8A}"/>
          </ac:spMkLst>
        </pc:spChg>
        <pc:spChg chg="add mod">
          <ac:chgData name="emil raskin" userId="a26283100d7bcdf2" providerId="LiveId" clId="{96EE85D7-A739-4775-8C50-4324C0B1E29F}" dt="2025-02-02T10:31:42.203" v="1099" actId="20577"/>
          <ac:spMkLst>
            <pc:docMk/>
            <pc:sldMk cId="2325510798" sldId="258"/>
            <ac:spMk id="21" creationId="{B8F329DB-75AA-E691-A2C6-2DE55E4CD130}"/>
          </ac:spMkLst>
        </pc:spChg>
        <pc:spChg chg="add mod">
          <ac:chgData name="emil raskin" userId="a26283100d7bcdf2" providerId="LiveId" clId="{96EE85D7-A739-4775-8C50-4324C0B1E29F}" dt="2025-02-02T10:32:26.331" v="1102" actId="14100"/>
          <ac:spMkLst>
            <pc:docMk/>
            <pc:sldMk cId="2325510798" sldId="258"/>
            <ac:spMk id="27" creationId="{862447A4-9726-2C57-BB98-CB00CD05FC0F}"/>
          </ac:spMkLst>
        </pc:spChg>
        <pc:spChg chg="add mod">
          <ac:chgData name="emil raskin" userId="a26283100d7bcdf2" providerId="LiveId" clId="{96EE85D7-A739-4775-8C50-4324C0B1E29F}" dt="2025-02-02T10:32:37.910" v="1107" actId="1076"/>
          <ac:spMkLst>
            <pc:docMk/>
            <pc:sldMk cId="2325510798" sldId="258"/>
            <ac:spMk id="28" creationId="{219CBA78-CDDA-289B-129D-AB772AB4647F}"/>
          </ac:spMkLst>
        </pc:spChg>
        <pc:spChg chg="add mod">
          <ac:chgData name="emil raskin" userId="a26283100d7bcdf2" providerId="LiveId" clId="{96EE85D7-A739-4775-8C50-4324C0B1E29F}" dt="2025-04-06T08:39:19.646" v="4086" actId="14100"/>
          <ac:spMkLst>
            <pc:docMk/>
            <pc:sldMk cId="2325510798" sldId="258"/>
            <ac:spMk id="29" creationId="{715C6292-AD26-2A89-8052-B24CDA874B5B}"/>
          </ac:spMkLst>
        </pc:spChg>
        <pc:spChg chg="add mod">
          <ac:chgData name="emil raskin" userId="a26283100d7bcdf2" providerId="LiveId" clId="{96EE85D7-A739-4775-8C50-4324C0B1E29F}" dt="2025-02-02T10:29:15.251" v="1092" actId="1076"/>
          <ac:spMkLst>
            <pc:docMk/>
            <pc:sldMk cId="2325510798" sldId="258"/>
            <ac:spMk id="35" creationId="{75A75957-1D82-0803-8A64-7F54F7994713}"/>
          </ac:spMkLst>
        </pc:spChg>
        <pc:spChg chg="add mod">
          <ac:chgData name="emil raskin" userId="a26283100d7bcdf2" providerId="LiveId" clId="{96EE85D7-A739-4775-8C50-4324C0B1E29F}" dt="2025-02-02T10:26:26.856" v="1091" actId="1076"/>
          <ac:spMkLst>
            <pc:docMk/>
            <pc:sldMk cId="2325510798" sldId="258"/>
            <ac:spMk id="37" creationId="{7DB8BDF2-085A-146E-7B35-F0347AF325F1}"/>
          </ac:spMkLst>
        </pc:spChg>
        <pc:spChg chg="add mod">
          <ac:chgData name="emil raskin" userId="a26283100d7bcdf2" providerId="LiveId" clId="{96EE85D7-A739-4775-8C50-4324C0B1E29F}" dt="2025-02-02T10:26:26.856" v="1091" actId="1076"/>
          <ac:spMkLst>
            <pc:docMk/>
            <pc:sldMk cId="2325510798" sldId="258"/>
            <ac:spMk id="42" creationId="{C5197AAA-3EB9-F659-C044-EAA5BCEAE8B5}"/>
          </ac:spMkLst>
        </pc:spChg>
        <pc:spChg chg="add mod">
          <ac:chgData name="emil raskin" userId="a26283100d7bcdf2" providerId="LiveId" clId="{96EE85D7-A739-4775-8C50-4324C0B1E29F}" dt="2025-02-02T10:26:26.856" v="1091" actId="1076"/>
          <ac:spMkLst>
            <pc:docMk/>
            <pc:sldMk cId="2325510798" sldId="258"/>
            <ac:spMk id="44" creationId="{7EF02E9D-C371-3FF4-BFD3-9F259A906824}"/>
          </ac:spMkLst>
        </pc:spChg>
        <pc:spChg chg="add mod">
          <ac:chgData name="emil raskin" userId="a26283100d7bcdf2" providerId="LiveId" clId="{96EE85D7-A739-4775-8C50-4324C0B1E29F}" dt="2025-02-02T18:08:25.123" v="3679" actId="1076"/>
          <ac:spMkLst>
            <pc:docMk/>
            <pc:sldMk cId="2325510798" sldId="258"/>
            <ac:spMk id="46" creationId="{3847C903-8D86-4C58-0C72-C9CD63D23B73}"/>
          </ac:spMkLst>
        </pc:spChg>
        <pc:spChg chg="add mod">
          <ac:chgData name="emil raskin" userId="a26283100d7bcdf2" providerId="LiveId" clId="{96EE85D7-A739-4775-8C50-4324C0B1E29F}" dt="2025-02-02T10:26:26.856" v="1091" actId="1076"/>
          <ac:spMkLst>
            <pc:docMk/>
            <pc:sldMk cId="2325510798" sldId="258"/>
            <ac:spMk id="49" creationId="{25EC753D-4FFD-B4DA-CF91-57F4E613467F}"/>
          </ac:spMkLst>
        </pc:spChg>
        <pc:spChg chg="add mod">
          <ac:chgData name="emil raskin" userId="a26283100d7bcdf2" providerId="LiveId" clId="{96EE85D7-A739-4775-8C50-4324C0B1E29F}" dt="2025-02-02T18:08:21.250" v="3678" actId="1076"/>
          <ac:spMkLst>
            <pc:docMk/>
            <pc:sldMk cId="2325510798" sldId="258"/>
            <ac:spMk id="51" creationId="{2C0FD2B7-0067-19C5-9D6C-22416001D19F}"/>
          </ac:spMkLst>
        </pc:spChg>
        <pc:spChg chg="add mod">
          <ac:chgData name="emil raskin" userId="a26283100d7bcdf2" providerId="LiveId" clId="{96EE85D7-A739-4775-8C50-4324C0B1E29F}" dt="2025-02-02T10:32:41.769" v="1109" actId="20577"/>
          <ac:spMkLst>
            <pc:docMk/>
            <pc:sldMk cId="2325510798" sldId="258"/>
            <ac:spMk id="52" creationId="{3530CDA1-265C-98A6-4945-CD477A998BD9}"/>
          </ac:spMkLst>
        </pc:spChg>
        <pc:spChg chg="add mod">
          <ac:chgData name="emil raskin" userId="a26283100d7bcdf2" providerId="LiveId" clId="{96EE85D7-A739-4775-8C50-4324C0B1E29F}" dt="2025-02-02T10:26:26.856" v="1091" actId="1076"/>
          <ac:spMkLst>
            <pc:docMk/>
            <pc:sldMk cId="2325510798" sldId="258"/>
            <ac:spMk id="53" creationId="{5324FCF3-860D-70BC-1693-FEB173EF5913}"/>
          </ac:spMkLst>
        </pc:spChg>
        <pc:spChg chg="add mod">
          <ac:chgData name="emil raskin" userId="a26283100d7bcdf2" providerId="LiveId" clId="{96EE85D7-A739-4775-8C50-4324C0B1E29F}" dt="2025-02-02T10:42:40.994" v="1135" actId="20577"/>
          <ac:spMkLst>
            <pc:docMk/>
            <pc:sldMk cId="2325510798" sldId="258"/>
            <ac:spMk id="54" creationId="{07AE59CB-BF40-1881-9491-D13182E0CF62}"/>
          </ac:spMkLst>
        </pc:spChg>
        <pc:picChg chg="add mod">
          <ac:chgData name="emil raskin" userId="a26283100d7bcdf2" providerId="LiveId" clId="{96EE85D7-A739-4775-8C50-4324C0B1E29F}" dt="2025-02-02T10:29:47.071" v="1093" actId="1076"/>
          <ac:picMkLst>
            <pc:docMk/>
            <pc:sldMk cId="2325510798" sldId="258"/>
            <ac:picMk id="13" creationId="{911F5C02-1296-D64E-6DDA-71318CDB5AF7}"/>
          </ac:picMkLst>
        </pc:picChg>
        <pc:picChg chg="add mod">
          <ac:chgData name="emil raskin" userId="a26283100d7bcdf2" providerId="LiveId" clId="{96EE85D7-A739-4775-8C50-4324C0B1E29F}" dt="2025-02-02T10:20:37.817" v="1017" actId="14100"/>
          <ac:picMkLst>
            <pc:docMk/>
            <pc:sldMk cId="2325510798" sldId="258"/>
            <ac:picMk id="20" creationId="{CFDE0722-D37D-56F7-44E9-E5E584716A7F}"/>
          </ac:picMkLst>
        </pc:picChg>
        <pc:picChg chg="add mod">
          <ac:chgData name="emil raskin" userId="a26283100d7bcdf2" providerId="LiveId" clId="{96EE85D7-A739-4775-8C50-4324C0B1E29F}" dt="2025-02-02T10:12:33.957" v="784" actId="1076"/>
          <ac:picMkLst>
            <pc:docMk/>
            <pc:sldMk cId="2325510798" sldId="258"/>
            <ac:picMk id="23" creationId="{F25D177A-E905-4F5F-7657-09CF78CF416D}"/>
          </ac:picMkLst>
        </pc:picChg>
        <pc:picChg chg="add mod">
          <ac:chgData name="emil raskin" userId="a26283100d7bcdf2" providerId="LiveId" clId="{96EE85D7-A739-4775-8C50-4324C0B1E29F}" dt="2025-02-02T10:12:23.849" v="780" actId="1076"/>
          <ac:picMkLst>
            <pc:docMk/>
            <pc:sldMk cId="2325510798" sldId="258"/>
            <ac:picMk id="25" creationId="{10EFA5A3-C066-49F2-4E9E-D04CEC85B369}"/>
          </ac:picMkLst>
        </pc:picChg>
        <pc:picChg chg="add mod">
          <ac:chgData name="emil raskin" userId="a26283100d7bcdf2" providerId="LiveId" clId="{96EE85D7-A739-4775-8C50-4324C0B1E29F}" dt="2025-02-02T10:20:34.798" v="1016" actId="1076"/>
          <ac:picMkLst>
            <pc:docMk/>
            <pc:sldMk cId="2325510798" sldId="258"/>
            <ac:picMk id="38" creationId="{16732634-8A58-8422-9C8E-8C2CF07BA702}"/>
          </ac:picMkLst>
        </pc:picChg>
        <pc:picChg chg="add mod">
          <ac:chgData name="emil raskin" userId="a26283100d7bcdf2" providerId="LiveId" clId="{96EE85D7-A739-4775-8C50-4324C0B1E29F}" dt="2025-04-06T08:39:23.574" v="4087" actId="1076"/>
          <ac:picMkLst>
            <pc:docMk/>
            <pc:sldMk cId="2325510798" sldId="258"/>
            <ac:picMk id="45" creationId="{468422DA-ABF7-34E3-43AF-5B13C5267684}"/>
          </ac:picMkLst>
        </pc:picChg>
      </pc:sldChg>
      <pc:sldChg chg="addSp delSp modSp new mod setBg modAnim">
        <pc:chgData name="emil raskin" userId="a26283100d7bcdf2" providerId="LiveId" clId="{96EE85D7-A739-4775-8C50-4324C0B1E29F}" dt="2025-04-06T09:59:46.741" v="4124"/>
        <pc:sldMkLst>
          <pc:docMk/>
          <pc:sldMk cId="1766198407" sldId="259"/>
        </pc:sldMkLst>
        <pc:spChg chg="add mod">
          <ac:chgData name="emil raskin" userId="a26283100d7bcdf2" providerId="LiveId" clId="{96EE85D7-A739-4775-8C50-4324C0B1E29F}" dt="2025-02-02T10:44:40.713" v="1145" actId="1076"/>
          <ac:spMkLst>
            <pc:docMk/>
            <pc:sldMk cId="1766198407" sldId="259"/>
            <ac:spMk id="4" creationId="{C04DF338-D4EF-8E25-3D8E-ADDBCEFFA19D}"/>
          </ac:spMkLst>
        </pc:spChg>
        <pc:spChg chg="add mod">
          <ac:chgData name="emil raskin" userId="a26283100d7bcdf2" providerId="LiveId" clId="{96EE85D7-A739-4775-8C50-4324C0B1E29F}" dt="2025-02-02T10:57:57.849" v="1214" actId="1076"/>
          <ac:spMkLst>
            <pc:docMk/>
            <pc:sldMk cId="1766198407" sldId="259"/>
            <ac:spMk id="120" creationId="{C92D2130-2C02-005B-301B-90A3CA68DE5C}"/>
          </ac:spMkLst>
        </pc:spChg>
        <pc:spChg chg="add mod">
          <ac:chgData name="emil raskin" userId="a26283100d7bcdf2" providerId="LiveId" clId="{96EE85D7-A739-4775-8C50-4324C0B1E29F}" dt="2025-02-02T11:43:35.666" v="1969" actId="14100"/>
          <ac:spMkLst>
            <pc:docMk/>
            <pc:sldMk cId="1766198407" sldId="259"/>
            <ac:spMk id="139" creationId="{BBAB1D56-25FD-BC7D-548F-218CD3021AF8}"/>
          </ac:spMkLst>
        </pc:spChg>
        <pc:spChg chg="add mod">
          <ac:chgData name="emil raskin" userId="a26283100d7bcdf2" providerId="LiveId" clId="{96EE85D7-A739-4775-8C50-4324C0B1E29F}" dt="2025-02-02T11:33:46.140" v="1767" actId="1076"/>
          <ac:spMkLst>
            <pc:docMk/>
            <pc:sldMk cId="1766198407" sldId="259"/>
            <ac:spMk id="141" creationId="{5AE927E3-BCB5-BFF3-6DBA-0C02BDB46DD4}"/>
          </ac:spMkLst>
        </pc:spChg>
        <pc:spChg chg="add mod">
          <ac:chgData name="emil raskin" userId="a26283100d7bcdf2" providerId="LiveId" clId="{96EE85D7-A739-4775-8C50-4324C0B1E29F}" dt="2025-02-02T11:41:59.277" v="1946" actId="1076"/>
          <ac:spMkLst>
            <pc:docMk/>
            <pc:sldMk cId="1766198407" sldId="259"/>
            <ac:spMk id="180" creationId="{8A70F44B-579D-AD72-30CE-DE95EBCF4704}"/>
          </ac:spMkLst>
        </pc:spChg>
        <pc:spChg chg="add mod">
          <ac:chgData name="emil raskin" userId="a26283100d7bcdf2" providerId="LiveId" clId="{96EE85D7-A739-4775-8C50-4324C0B1E29F}" dt="2025-02-02T11:47:20.387" v="2029" actId="1076"/>
          <ac:spMkLst>
            <pc:docMk/>
            <pc:sldMk cId="1766198407" sldId="259"/>
            <ac:spMk id="185" creationId="{13808628-8952-5CDE-A9CB-FC1BA6DF0E9A}"/>
          </ac:spMkLst>
        </pc:spChg>
        <pc:spChg chg="add mod">
          <ac:chgData name="emil raskin" userId="a26283100d7bcdf2" providerId="LiveId" clId="{96EE85D7-A739-4775-8C50-4324C0B1E29F}" dt="2025-02-02T11:41:39.408" v="1939" actId="14100"/>
          <ac:spMkLst>
            <pc:docMk/>
            <pc:sldMk cId="1766198407" sldId="259"/>
            <ac:spMk id="189" creationId="{AD65F55E-A20F-03C4-1078-51C1BAB04D1F}"/>
          </ac:spMkLst>
        </pc:spChg>
        <pc:spChg chg="add mod">
          <ac:chgData name="emil raskin" userId="a26283100d7bcdf2" providerId="LiveId" clId="{96EE85D7-A739-4775-8C50-4324C0B1E29F}" dt="2025-02-02T11:20:14.280" v="1586" actId="1076"/>
          <ac:spMkLst>
            <pc:docMk/>
            <pc:sldMk cId="1766198407" sldId="259"/>
            <ac:spMk id="194" creationId="{C4E164D3-FFF1-C89C-05B7-BC1E00D444E3}"/>
          </ac:spMkLst>
        </pc:spChg>
        <pc:spChg chg="add mod">
          <ac:chgData name="emil raskin" userId="a26283100d7bcdf2" providerId="LiveId" clId="{96EE85D7-A739-4775-8C50-4324C0B1E29F}" dt="2025-02-02T11:28:20.409" v="1681" actId="1076"/>
          <ac:spMkLst>
            <pc:docMk/>
            <pc:sldMk cId="1766198407" sldId="259"/>
            <ac:spMk id="207" creationId="{8227D8F5-72E6-F85C-09C0-5195329A1A61}"/>
          </ac:spMkLst>
        </pc:spChg>
        <pc:spChg chg="add mod">
          <ac:chgData name="emil raskin" userId="a26283100d7bcdf2" providerId="LiveId" clId="{96EE85D7-A739-4775-8C50-4324C0B1E29F}" dt="2025-02-02T11:56:14.825" v="2114" actId="14100"/>
          <ac:spMkLst>
            <pc:docMk/>
            <pc:sldMk cId="1766198407" sldId="259"/>
            <ac:spMk id="208" creationId="{4F84917B-6E61-1797-6BA4-0F0CAAF6B279}"/>
          </ac:spMkLst>
        </pc:spChg>
        <pc:spChg chg="add mod">
          <ac:chgData name="emil raskin" userId="a26283100d7bcdf2" providerId="LiveId" clId="{96EE85D7-A739-4775-8C50-4324C0B1E29F}" dt="2025-02-02T11:34:27.725" v="1781" actId="14100"/>
          <ac:spMkLst>
            <pc:docMk/>
            <pc:sldMk cId="1766198407" sldId="259"/>
            <ac:spMk id="210" creationId="{2801E2F0-1AA0-14FA-A580-CEDDF37BE699}"/>
          </ac:spMkLst>
        </pc:spChg>
        <pc:spChg chg="add mod">
          <ac:chgData name="emil raskin" userId="a26283100d7bcdf2" providerId="LiveId" clId="{96EE85D7-A739-4775-8C50-4324C0B1E29F}" dt="2025-02-02T11:41:01.058" v="1931" actId="14100"/>
          <ac:spMkLst>
            <pc:docMk/>
            <pc:sldMk cId="1766198407" sldId="259"/>
            <ac:spMk id="223" creationId="{7B8CCA56-A8A4-F85F-C87A-B3B8E1266433}"/>
          </ac:spMkLst>
        </pc:spChg>
        <pc:spChg chg="add mod">
          <ac:chgData name="emil raskin" userId="a26283100d7bcdf2" providerId="LiveId" clId="{96EE85D7-A739-4775-8C50-4324C0B1E29F}" dt="2025-02-02T11:42:03.194" v="1948" actId="14100"/>
          <ac:spMkLst>
            <pc:docMk/>
            <pc:sldMk cId="1766198407" sldId="259"/>
            <ac:spMk id="226" creationId="{00407687-FF23-1450-7B54-9C460BAE7D94}"/>
          </ac:spMkLst>
        </pc:spChg>
        <pc:spChg chg="add mod">
          <ac:chgData name="emil raskin" userId="a26283100d7bcdf2" providerId="LiveId" clId="{96EE85D7-A739-4775-8C50-4324C0B1E29F}" dt="2025-02-02T11:44:10.913" v="1980" actId="1076"/>
          <ac:spMkLst>
            <pc:docMk/>
            <pc:sldMk cId="1766198407" sldId="259"/>
            <ac:spMk id="240" creationId="{A3D8F7FD-54C1-B18A-AD85-3CF12503D3EC}"/>
          </ac:spMkLst>
        </pc:spChg>
        <pc:spChg chg="add mod">
          <ac:chgData name="emil raskin" userId="a26283100d7bcdf2" providerId="LiveId" clId="{96EE85D7-A739-4775-8C50-4324C0B1E29F}" dt="2025-02-02T11:45:29.133" v="2000"/>
          <ac:spMkLst>
            <pc:docMk/>
            <pc:sldMk cId="1766198407" sldId="259"/>
            <ac:spMk id="246" creationId="{DC28AF0A-E595-040A-C8E0-9A83D567999B}"/>
          </ac:spMkLst>
        </pc:spChg>
        <pc:spChg chg="add mod">
          <ac:chgData name="emil raskin" userId="a26283100d7bcdf2" providerId="LiveId" clId="{96EE85D7-A739-4775-8C50-4324C0B1E29F}" dt="2025-02-02T11:58:19.965" v="2150" actId="1076"/>
          <ac:spMkLst>
            <pc:docMk/>
            <pc:sldMk cId="1766198407" sldId="259"/>
            <ac:spMk id="248" creationId="{16B92243-FE50-8587-8F68-FA0649C8B7DA}"/>
          </ac:spMkLst>
        </pc:spChg>
        <pc:spChg chg="add mod">
          <ac:chgData name="emil raskin" userId="a26283100d7bcdf2" providerId="LiveId" clId="{96EE85D7-A739-4775-8C50-4324C0B1E29F}" dt="2025-02-02T11:47:31.102" v="2032" actId="1076"/>
          <ac:spMkLst>
            <pc:docMk/>
            <pc:sldMk cId="1766198407" sldId="259"/>
            <ac:spMk id="253" creationId="{E9640E39-9C2B-1DE3-A996-EA18D21BD2D5}"/>
          </ac:spMkLst>
        </pc:spChg>
        <pc:spChg chg="add mod">
          <ac:chgData name="emil raskin" userId="a26283100d7bcdf2" providerId="LiveId" clId="{96EE85D7-A739-4775-8C50-4324C0B1E29F}" dt="2025-02-02T11:59:20.134" v="2157" actId="20577"/>
          <ac:spMkLst>
            <pc:docMk/>
            <pc:sldMk cId="1766198407" sldId="259"/>
            <ac:spMk id="255" creationId="{59218704-3410-34C3-1755-01ED3F67CC51}"/>
          </ac:spMkLst>
        </pc:spChg>
        <pc:spChg chg="add mod">
          <ac:chgData name="emil raskin" userId="a26283100d7bcdf2" providerId="LiveId" clId="{96EE85D7-A739-4775-8C50-4324C0B1E29F}" dt="2025-02-02T13:16:35.031" v="2158" actId="14100"/>
          <ac:spMkLst>
            <pc:docMk/>
            <pc:sldMk cId="1766198407" sldId="259"/>
            <ac:spMk id="256" creationId="{03691B50-C206-19B7-FC6A-B64BC2B76E12}"/>
          </ac:spMkLst>
        </pc:spChg>
        <pc:picChg chg="add mod modCrop">
          <ac:chgData name="emil raskin" userId="a26283100d7bcdf2" providerId="LiveId" clId="{96EE85D7-A739-4775-8C50-4324C0B1E29F}" dt="2025-02-02T11:43:25.877" v="1967" actId="1076"/>
          <ac:picMkLst>
            <pc:docMk/>
            <pc:sldMk cId="1766198407" sldId="259"/>
            <ac:picMk id="11" creationId="{6EFC725D-B241-F4AD-3637-77841C33293B}"/>
          </ac:picMkLst>
        </pc:picChg>
        <pc:picChg chg="add mod modCrop">
          <ac:chgData name="emil raskin" userId="a26283100d7bcdf2" providerId="LiveId" clId="{96EE85D7-A739-4775-8C50-4324C0B1E29F}" dt="2025-02-02T11:58:23.085" v="2151" actId="1076"/>
          <ac:picMkLst>
            <pc:docMk/>
            <pc:sldMk cId="1766198407" sldId="259"/>
            <ac:picMk id="44" creationId="{B77854A9-C27E-2887-18DA-172E141B6559}"/>
          </ac:picMkLst>
        </pc:picChg>
        <pc:picChg chg="add mod modCrop">
          <ac:chgData name="emil raskin" userId="a26283100d7bcdf2" providerId="LiveId" clId="{96EE85D7-A739-4775-8C50-4324C0B1E29F}" dt="2025-02-02T11:47:01.026" v="2021" actId="1076"/>
          <ac:picMkLst>
            <pc:docMk/>
            <pc:sldMk cId="1766198407" sldId="259"/>
            <ac:picMk id="48" creationId="{9553622C-1BA1-BDCE-1B15-201E554E8778}"/>
          </ac:picMkLst>
        </pc:picChg>
        <pc:picChg chg="add mod modCrop">
          <ac:chgData name="emil raskin" userId="a26283100d7bcdf2" providerId="LiveId" clId="{96EE85D7-A739-4775-8C50-4324C0B1E29F}" dt="2025-02-02T11:13:33.107" v="1497" actId="692"/>
          <ac:picMkLst>
            <pc:docMk/>
            <pc:sldMk cId="1766198407" sldId="259"/>
            <ac:picMk id="81" creationId="{D1E0D2F6-AAD6-5905-9AFB-9D08FEE6C60C}"/>
          </ac:picMkLst>
        </pc:picChg>
        <pc:picChg chg="add mod modCrop">
          <ac:chgData name="emil raskin" userId="a26283100d7bcdf2" providerId="LiveId" clId="{96EE85D7-A739-4775-8C50-4324C0B1E29F}" dt="2025-02-02T11:40:14.352" v="1919" actId="1076"/>
          <ac:picMkLst>
            <pc:docMk/>
            <pc:sldMk cId="1766198407" sldId="259"/>
            <ac:picMk id="114" creationId="{4AD875F9-1AAE-7CED-C86A-3E0F1347DC68}"/>
          </ac:picMkLst>
        </pc:picChg>
        <pc:picChg chg="add mod">
          <ac:chgData name="emil raskin" userId="a26283100d7bcdf2" providerId="LiveId" clId="{96EE85D7-A739-4775-8C50-4324C0B1E29F}" dt="2025-02-02T11:41:25.498" v="1937" actId="1076"/>
          <ac:picMkLst>
            <pc:docMk/>
            <pc:sldMk cId="1766198407" sldId="259"/>
            <ac:picMk id="117" creationId="{DA22172D-92A6-CC8A-B69D-59004D104E98}"/>
          </ac:picMkLst>
        </pc:picChg>
        <pc:picChg chg="add mod">
          <ac:chgData name="emil raskin" userId="a26283100d7bcdf2" providerId="LiveId" clId="{96EE85D7-A739-4775-8C50-4324C0B1E29F}" dt="2025-02-02T10:57:50.409" v="1209" actId="1076"/>
          <ac:picMkLst>
            <pc:docMk/>
            <pc:sldMk cId="1766198407" sldId="259"/>
            <ac:picMk id="121" creationId="{78D77025-A9E1-8B8E-12D9-129FFD2653D9}"/>
          </ac:picMkLst>
        </pc:picChg>
        <pc:picChg chg="add mod modCrop">
          <ac:chgData name="emil raskin" userId="a26283100d7bcdf2" providerId="LiveId" clId="{96EE85D7-A739-4775-8C50-4324C0B1E29F}" dt="2025-02-02T11:45:50.732" v="2008" actId="1076"/>
          <ac:picMkLst>
            <pc:docMk/>
            <pc:sldMk cId="1766198407" sldId="259"/>
            <ac:picMk id="123" creationId="{E17C0389-518B-F946-4F0F-0FF3FA1A9927}"/>
          </ac:picMkLst>
        </pc:picChg>
        <pc:picChg chg="add mod">
          <ac:chgData name="emil raskin" userId="a26283100d7bcdf2" providerId="LiveId" clId="{96EE85D7-A739-4775-8C50-4324C0B1E29F}" dt="2025-02-02T11:56:03.941" v="2111" actId="1076"/>
          <ac:picMkLst>
            <pc:docMk/>
            <pc:sldMk cId="1766198407" sldId="259"/>
            <ac:picMk id="193" creationId="{FDF66F5E-4A28-0916-DAA9-AA6FD0610017}"/>
          </ac:picMkLst>
        </pc:picChg>
        <pc:picChg chg="add del mod">
          <ac:chgData name="emil raskin" userId="a26283100d7bcdf2" providerId="LiveId" clId="{96EE85D7-A739-4775-8C50-4324C0B1E29F}" dt="2025-02-02T11:20:32.513" v="1590" actId="21"/>
          <ac:picMkLst>
            <pc:docMk/>
            <pc:sldMk cId="1766198407" sldId="259"/>
            <ac:picMk id="195" creationId="{0932F8D6-0221-5013-659B-730502FAB594}"/>
          </ac:picMkLst>
        </pc:picChg>
        <pc:picChg chg="add mod modCrop">
          <ac:chgData name="emil raskin" userId="a26283100d7bcdf2" providerId="LiveId" clId="{96EE85D7-A739-4775-8C50-4324C0B1E29F}" dt="2025-02-02T11:34:17.762" v="1776" actId="1076"/>
          <ac:picMkLst>
            <pc:docMk/>
            <pc:sldMk cId="1766198407" sldId="259"/>
            <ac:picMk id="209" creationId="{C6686F87-403F-9629-C762-C596A47C56F7}"/>
          </ac:picMkLst>
        </pc:picChg>
        <pc:picChg chg="add mod modCrop">
          <ac:chgData name="emil raskin" userId="a26283100d7bcdf2" providerId="LiveId" clId="{96EE85D7-A739-4775-8C50-4324C0B1E29F}" dt="2025-02-02T11:40:51.126" v="1926" actId="1076"/>
          <ac:picMkLst>
            <pc:docMk/>
            <pc:sldMk cId="1766198407" sldId="259"/>
            <ac:picMk id="222" creationId="{6E39A268-0B13-C95E-83B9-245B406EFA72}"/>
          </ac:picMkLst>
        </pc:picChg>
        <pc:picChg chg="add mod modCrop">
          <ac:chgData name="emil raskin" userId="a26283100d7bcdf2" providerId="LiveId" clId="{96EE85D7-A739-4775-8C50-4324C0B1E29F}" dt="2025-02-02T11:41:55.111" v="1943" actId="1076"/>
          <ac:picMkLst>
            <pc:docMk/>
            <pc:sldMk cId="1766198407" sldId="259"/>
            <ac:picMk id="225" creationId="{A0FED23C-45D0-D510-A64F-81CEE57E3641}"/>
          </ac:picMkLst>
        </pc:picChg>
        <pc:picChg chg="add mod modCrop">
          <ac:chgData name="emil raskin" userId="a26283100d7bcdf2" providerId="LiveId" clId="{96EE85D7-A739-4775-8C50-4324C0B1E29F}" dt="2025-02-02T11:44:10.913" v="1980" actId="1076"/>
          <ac:picMkLst>
            <pc:docMk/>
            <pc:sldMk cId="1766198407" sldId="259"/>
            <ac:picMk id="239" creationId="{F579EC45-E5C4-4469-B68C-B8BC9C0B6F69}"/>
          </ac:picMkLst>
        </pc:picChg>
        <pc:picChg chg="add mod modCrop">
          <ac:chgData name="emil raskin" userId="a26283100d7bcdf2" providerId="LiveId" clId="{96EE85D7-A739-4775-8C50-4324C0B1E29F}" dt="2025-02-02T11:58:19.965" v="2150" actId="1076"/>
          <ac:picMkLst>
            <pc:docMk/>
            <pc:sldMk cId="1766198407" sldId="259"/>
            <ac:picMk id="247" creationId="{E084099B-6DA2-A268-0752-902FC93CD5FD}"/>
          </ac:picMkLst>
        </pc:picChg>
        <pc:picChg chg="add mod modCrop">
          <ac:chgData name="emil raskin" userId="a26283100d7bcdf2" providerId="LiveId" clId="{96EE85D7-A739-4775-8C50-4324C0B1E29F}" dt="2025-02-02T11:47:31.102" v="2032" actId="1076"/>
          <ac:picMkLst>
            <pc:docMk/>
            <pc:sldMk cId="1766198407" sldId="259"/>
            <ac:picMk id="252" creationId="{D8947F77-DAEF-F107-3FDF-CCE985F9DE8F}"/>
          </ac:picMkLst>
        </pc:picChg>
        <pc:cxnChg chg="add mod">
          <ac:chgData name="emil raskin" userId="a26283100d7bcdf2" providerId="LiveId" clId="{96EE85D7-A739-4775-8C50-4324C0B1E29F}" dt="2025-02-02T11:40:09.645" v="1917" actId="1076"/>
          <ac:cxnSpMkLst>
            <pc:docMk/>
            <pc:sldMk cId="1766198407" sldId="259"/>
            <ac:cxnSpMk id="217" creationId="{2C8941BF-EDC8-48A1-3F2A-2E4914F02EF9}"/>
          </ac:cxnSpMkLst>
        </pc:cxnChg>
        <pc:cxnChg chg="add mod">
          <ac:chgData name="emil raskin" userId="a26283100d7bcdf2" providerId="LiveId" clId="{96EE85D7-A739-4775-8C50-4324C0B1E29F}" dt="2025-02-02T11:41:21.602" v="1936" actId="1076"/>
          <ac:cxnSpMkLst>
            <pc:docMk/>
            <pc:sldMk cId="1766198407" sldId="259"/>
            <ac:cxnSpMk id="224" creationId="{F6EF6F3C-6D16-1F47-0166-EFCB18C16706}"/>
          </ac:cxnSpMkLst>
        </pc:cxnChg>
        <pc:cxnChg chg="add mod">
          <ac:chgData name="emil raskin" userId="a26283100d7bcdf2" providerId="LiveId" clId="{96EE85D7-A739-4775-8C50-4324C0B1E29F}" dt="2025-02-02T11:43:24.117" v="1966" actId="14100"/>
          <ac:cxnSpMkLst>
            <pc:docMk/>
            <pc:sldMk cId="1766198407" sldId="259"/>
            <ac:cxnSpMk id="227" creationId="{C03E7397-958F-ED2F-4868-A1804DD1C239}"/>
          </ac:cxnSpMkLst>
        </pc:cxnChg>
        <pc:cxnChg chg="add mod">
          <ac:chgData name="emil raskin" userId="a26283100d7bcdf2" providerId="LiveId" clId="{96EE85D7-A739-4775-8C50-4324C0B1E29F}" dt="2025-02-02T11:58:32.961" v="2153" actId="14100"/>
          <ac:cxnSpMkLst>
            <pc:docMk/>
            <pc:sldMk cId="1766198407" sldId="259"/>
            <ac:cxnSpMk id="241" creationId="{6A1482DA-6E44-FCAF-77CB-0CAF7FF36D81}"/>
          </ac:cxnSpMkLst>
        </pc:cxnChg>
        <pc:cxnChg chg="add mod">
          <ac:chgData name="emil raskin" userId="a26283100d7bcdf2" providerId="LiveId" clId="{96EE85D7-A739-4775-8C50-4324C0B1E29F}" dt="2025-02-02T11:47:04.636" v="2022" actId="1076"/>
          <ac:cxnSpMkLst>
            <pc:docMk/>
            <pc:sldMk cId="1766198407" sldId="259"/>
            <ac:cxnSpMk id="249" creationId="{841E8206-E31B-707A-FF87-796EAF156EC8}"/>
          </ac:cxnSpMkLst>
        </pc:cxnChg>
        <pc:cxnChg chg="add mod">
          <ac:chgData name="emil raskin" userId="a26283100d7bcdf2" providerId="LiveId" clId="{96EE85D7-A739-4775-8C50-4324C0B1E29F}" dt="2025-02-02T11:58:55.603" v="2156" actId="14100"/>
          <ac:cxnSpMkLst>
            <pc:docMk/>
            <pc:sldMk cId="1766198407" sldId="259"/>
            <ac:cxnSpMk id="266" creationId="{006CEE48-4A06-C931-0B91-63BF7C8D0777}"/>
          </ac:cxnSpMkLst>
        </pc:cxnChg>
      </pc:sldChg>
      <pc:sldChg chg="addSp delSp modSp new mod">
        <pc:chgData name="emil raskin" userId="a26283100d7bcdf2" providerId="LiveId" clId="{96EE85D7-A739-4775-8C50-4324C0B1E29F}" dt="2025-02-02T15:17:51.907" v="3144" actId="21"/>
        <pc:sldMkLst>
          <pc:docMk/>
          <pc:sldMk cId="272923733" sldId="260"/>
        </pc:sldMkLst>
        <pc:spChg chg="add mod">
          <ac:chgData name="emil raskin" userId="a26283100d7bcdf2" providerId="LiveId" clId="{96EE85D7-A739-4775-8C50-4324C0B1E29F}" dt="2025-02-02T11:54:35.120" v="2104" actId="20577"/>
          <ac:spMkLst>
            <pc:docMk/>
            <pc:sldMk cId="272923733" sldId="260"/>
            <ac:spMk id="5" creationId="{398D98BA-1154-C625-B13A-B690DAA128B8}"/>
          </ac:spMkLst>
        </pc:spChg>
        <pc:spChg chg="add mod">
          <ac:chgData name="emil raskin" userId="a26283100d7bcdf2" providerId="LiveId" clId="{96EE85D7-A739-4775-8C50-4324C0B1E29F}" dt="2025-02-02T13:45:40.234" v="2401" actId="1076"/>
          <ac:spMkLst>
            <pc:docMk/>
            <pc:sldMk cId="272923733" sldId="260"/>
            <ac:spMk id="6" creationId="{3EB08514-3BA3-E020-5092-237A2A4A3C94}"/>
          </ac:spMkLst>
        </pc:spChg>
        <pc:spChg chg="add mod">
          <ac:chgData name="emil raskin" userId="a26283100d7bcdf2" providerId="LiveId" clId="{96EE85D7-A739-4775-8C50-4324C0B1E29F}" dt="2025-02-02T13:30:31.053" v="2262" actId="1076"/>
          <ac:spMkLst>
            <pc:docMk/>
            <pc:sldMk cId="272923733" sldId="260"/>
            <ac:spMk id="9" creationId="{08C85A9D-860C-BD5A-606D-3E872D4F9BE7}"/>
          </ac:spMkLst>
        </pc:spChg>
        <pc:spChg chg="add mod">
          <ac:chgData name="emil raskin" userId="a26283100d7bcdf2" providerId="LiveId" clId="{96EE85D7-A739-4775-8C50-4324C0B1E29F}" dt="2025-02-02T13:33:39.033" v="2322" actId="113"/>
          <ac:spMkLst>
            <pc:docMk/>
            <pc:sldMk cId="272923733" sldId="260"/>
            <ac:spMk id="11" creationId="{0CEA9C14-1203-6BE4-3E32-88ACE23F62E5}"/>
          </ac:spMkLst>
        </pc:spChg>
        <pc:spChg chg="add mod">
          <ac:chgData name="emil raskin" userId="a26283100d7bcdf2" providerId="LiveId" clId="{96EE85D7-A739-4775-8C50-4324C0B1E29F}" dt="2025-02-02T13:49:56.247" v="2442" actId="207"/>
          <ac:spMkLst>
            <pc:docMk/>
            <pc:sldMk cId="272923733" sldId="260"/>
            <ac:spMk id="17" creationId="{3A6E7054-C378-DE9D-A5E5-EC857EA5FCAC}"/>
          </ac:spMkLst>
        </pc:spChg>
        <pc:spChg chg="add mod">
          <ac:chgData name="emil raskin" userId="a26283100d7bcdf2" providerId="LiveId" clId="{96EE85D7-A739-4775-8C50-4324C0B1E29F}" dt="2025-02-02T13:50:10.477" v="2443" actId="14100"/>
          <ac:spMkLst>
            <pc:docMk/>
            <pc:sldMk cId="272923733" sldId="260"/>
            <ac:spMk id="20" creationId="{7BF262ED-FE04-8140-CDCE-F2CE5E2D897C}"/>
          </ac:spMkLst>
        </pc:spChg>
        <pc:spChg chg="add mod">
          <ac:chgData name="emil raskin" userId="a26283100d7bcdf2" providerId="LiveId" clId="{96EE85D7-A739-4775-8C50-4324C0B1E29F}" dt="2025-02-02T14:01:11.670" v="2507" actId="115"/>
          <ac:spMkLst>
            <pc:docMk/>
            <pc:sldMk cId="272923733" sldId="260"/>
            <ac:spMk id="25" creationId="{81CA17E7-24A6-6162-27AD-C1D12907DBDB}"/>
          </ac:spMkLst>
        </pc:spChg>
        <pc:spChg chg="add mod">
          <ac:chgData name="emil raskin" userId="a26283100d7bcdf2" providerId="LiveId" clId="{96EE85D7-A739-4775-8C50-4324C0B1E29F}" dt="2025-02-02T13:52:36.704" v="2474" actId="1076"/>
          <ac:spMkLst>
            <pc:docMk/>
            <pc:sldMk cId="272923733" sldId="260"/>
            <ac:spMk id="27" creationId="{CCAEFEEA-701A-DB55-9169-D640E7B3176E}"/>
          </ac:spMkLst>
        </pc:spChg>
        <pc:spChg chg="add mod">
          <ac:chgData name="emil raskin" userId="a26283100d7bcdf2" providerId="LiveId" clId="{96EE85D7-A739-4775-8C50-4324C0B1E29F}" dt="2025-02-02T14:01:26.901" v="2509" actId="14100"/>
          <ac:spMkLst>
            <pc:docMk/>
            <pc:sldMk cId="272923733" sldId="260"/>
            <ac:spMk id="28" creationId="{855F4A4E-2A4C-D2BD-4167-8B15F705CA0E}"/>
          </ac:spMkLst>
        </pc:spChg>
        <pc:spChg chg="add mod">
          <ac:chgData name="emil raskin" userId="a26283100d7bcdf2" providerId="LiveId" clId="{96EE85D7-A739-4775-8C50-4324C0B1E29F}" dt="2025-02-02T14:33:00.023" v="2660" actId="20577"/>
          <ac:spMkLst>
            <pc:docMk/>
            <pc:sldMk cId="272923733" sldId="260"/>
            <ac:spMk id="34" creationId="{038A3227-6659-E88C-102D-345B4BDBD74D}"/>
          </ac:spMkLst>
        </pc:spChg>
        <pc:spChg chg="add mod">
          <ac:chgData name="emil raskin" userId="a26283100d7bcdf2" providerId="LiveId" clId="{96EE85D7-A739-4775-8C50-4324C0B1E29F}" dt="2025-02-02T14:30:11.660" v="2636" actId="14100"/>
          <ac:spMkLst>
            <pc:docMk/>
            <pc:sldMk cId="272923733" sldId="260"/>
            <ac:spMk id="37" creationId="{E1EBB3DE-DB1E-9C89-077C-6E569F4B3127}"/>
          </ac:spMkLst>
        </pc:spChg>
        <pc:spChg chg="add mod">
          <ac:chgData name="emil raskin" userId="a26283100d7bcdf2" providerId="LiveId" clId="{96EE85D7-A739-4775-8C50-4324C0B1E29F}" dt="2025-02-02T14:32:21.672" v="2657" actId="14100"/>
          <ac:spMkLst>
            <pc:docMk/>
            <pc:sldMk cId="272923733" sldId="260"/>
            <ac:spMk id="39" creationId="{EA23BE35-7393-B3CE-F81E-8575F9D35B09}"/>
          </ac:spMkLst>
        </pc:spChg>
        <pc:picChg chg="add mod">
          <ac:chgData name="emil raskin" userId="a26283100d7bcdf2" providerId="LiveId" clId="{96EE85D7-A739-4775-8C50-4324C0B1E29F}" dt="2025-02-02T13:20:06.663" v="2192" actId="1076"/>
          <ac:picMkLst>
            <pc:docMk/>
            <pc:sldMk cId="272923733" sldId="260"/>
            <ac:picMk id="8" creationId="{96F0C125-3639-1B16-C8E0-15C3CA601D32}"/>
          </ac:picMkLst>
        </pc:picChg>
        <pc:picChg chg="add mod">
          <ac:chgData name="emil raskin" userId="a26283100d7bcdf2" providerId="LiveId" clId="{96EE85D7-A739-4775-8C50-4324C0B1E29F}" dt="2025-02-02T13:34:48.418" v="2328" actId="1076"/>
          <ac:picMkLst>
            <pc:docMk/>
            <pc:sldMk cId="272923733" sldId="260"/>
            <ac:picMk id="14" creationId="{60F5DAE5-2C0D-4D09-E04B-6E61A4BF18C3}"/>
          </ac:picMkLst>
        </pc:picChg>
        <pc:picChg chg="add mod">
          <ac:chgData name="emil raskin" userId="a26283100d7bcdf2" providerId="LiveId" clId="{96EE85D7-A739-4775-8C50-4324C0B1E29F}" dt="2025-02-02T13:36:38.775" v="2335" actId="1076"/>
          <ac:picMkLst>
            <pc:docMk/>
            <pc:sldMk cId="272923733" sldId="260"/>
            <ac:picMk id="16" creationId="{28014E73-C539-5DCF-C1F3-F060042E3EED}"/>
          </ac:picMkLst>
        </pc:picChg>
        <pc:picChg chg="add mod">
          <ac:chgData name="emil raskin" userId="a26283100d7bcdf2" providerId="LiveId" clId="{96EE85D7-A739-4775-8C50-4324C0B1E29F}" dt="2025-02-02T13:48:59.825" v="2436" actId="1076"/>
          <ac:picMkLst>
            <pc:docMk/>
            <pc:sldMk cId="272923733" sldId="260"/>
            <ac:picMk id="23" creationId="{41538B37-D897-1DEC-8565-5B6CCC441550}"/>
          </ac:picMkLst>
        </pc:picChg>
        <pc:picChg chg="add mod modCrop">
          <ac:chgData name="emil raskin" userId="a26283100d7bcdf2" providerId="LiveId" clId="{96EE85D7-A739-4775-8C50-4324C0B1E29F}" dt="2025-02-02T14:28:47.629" v="2630" actId="732"/>
          <ac:picMkLst>
            <pc:docMk/>
            <pc:sldMk cId="272923733" sldId="260"/>
            <ac:picMk id="30" creationId="{0BC7EB03-F5FD-7CEF-A3CD-2B6C533DD5D2}"/>
          </ac:picMkLst>
        </pc:picChg>
        <pc:picChg chg="add mod">
          <ac:chgData name="emil raskin" userId="a26283100d7bcdf2" providerId="LiveId" clId="{96EE85D7-A739-4775-8C50-4324C0B1E29F}" dt="2025-02-02T14:04:54.229" v="2516" actId="1076"/>
          <ac:picMkLst>
            <pc:docMk/>
            <pc:sldMk cId="272923733" sldId="260"/>
            <ac:picMk id="31" creationId="{B4829F97-8897-BF30-F83D-621EB764CD6B}"/>
          </ac:picMkLst>
        </pc:picChg>
        <pc:picChg chg="add mod">
          <ac:chgData name="emil raskin" userId="a26283100d7bcdf2" providerId="LiveId" clId="{96EE85D7-A739-4775-8C50-4324C0B1E29F}" dt="2025-02-02T14:28:56.728" v="2632" actId="1076"/>
          <ac:picMkLst>
            <pc:docMk/>
            <pc:sldMk cId="272923733" sldId="260"/>
            <ac:picMk id="38" creationId="{BDE3DB0A-32AF-F4F3-3CAE-A5A22D22B963}"/>
          </ac:picMkLst>
        </pc:picChg>
        <pc:picChg chg="add mod">
          <ac:chgData name="emil raskin" userId="a26283100d7bcdf2" providerId="LiveId" clId="{96EE85D7-A739-4775-8C50-4324C0B1E29F}" dt="2025-02-02T15:17:48.324" v="3143" actId="1076"/>
          <ac:picMkLst>
            <pc:docMk/>
            <pc:sldMk cId="272923733" sldId="260"/>
            <ac:picMk id="43" creationId="{393E69B4-7D97-C367-BF3C-4779D37E3D43}"/>
          </ac:picMkLst>
        </pc:picChg>
        <pc:picChg chg="add mod">
          <ac:chgData name="emil raskin" userId="a26283100d7bcdf2" providerId="LiveId" clId="{96EE85D7-A739-4775-8C50-4324C0B1E29F}" dt="2025-02-02T15:17:42.651" v="3141" actId="1076"/>
          <ac:picMkLst>
            <pc:docMk/>
            <pc:sldMk cId="272923733" sldId="260"/>
            <ac:picMk id="45" creationId="{7914E66F-707C-35BA-EC38-343896BDAEF4}"/>
          </ac:picMkLst>
        </pc:picChg>
        <pc:picChg chg="add mod">
          <ac:chgData name="emil raskin" userId="a26283100d7bcdf2" providerId="LiveId" clId="{96EE85D7-A739-4775-8C50-4324C0B1E29F}" dt="2025-02-02T15:17:39.769" v="3140" actId="1076"/>
          <ac:picMkLst>
            <pc:docMk/>
            <pc:sldMk cId="272923733" sldId="260"/>
            <ac:picMk id="47" creationId="{17FEBE51-BB8B-5CEF-001D-8181A05D1DEB}"/>
          </ac:picMkLst>
        </pc:picChg>
      </pc:sldChg>
      <pc:sldChg chg="addSp delSp modSp new mod">
        <pc:chgData name="emil raskin" userId="a26283100d7bcdf2" providerId="LiveId" clId="{96EE85D7-A739-4775-8C50-4324C0B1E29F}" dt="2025-02-02T14:48:18.197" v="2795" actId="1036"/>
        <pc:sldMkLst>
          <pc:docMk/>
          <pc:sldMk cId="1692001551" sldId="261"/>
        </pc:sldMkLst>
        <pc:spChg chg="add mod">
          <ac:chgData name="emil raskin" userId="a26283100d7bcdf2" providerId="LiveId" clId="{96EE85D7-A739-4775-8C50-4324C0B1E29F}" dt="2025-02-02T14:45:47.534" v="2759" actId="1076"/>
          <ac:spMkLst>
            <pc:docMk/>
            <pc:sldMk cId="1692001551" sldId="261"/>
            <ac:spMk id="7" creationId="{BCA2F509-A068-F214-B64B-03791551DE88}"/>
          </ac:spMkLst>
        </pc:spChg>
        <pc:spChg chg="add mod">
          <ac:chgData name="emil raskin" userId="a26283100d7bcdf2" providerId="LiveId" clId="{96EE85D7-A739-4775-8C50-4324C0B1E29F}" dt="2025-02-02T14:48:18.197" v="2795" actId="1036"/>
          <ac:spMkLst>
            <pc:docMk/>
            <pc:sldMk cId="1692001551" sldId="261"/>
            <ac:spMk id="12" creationId="{E7EA2E6B-ECDD-AF22-416D-AE2B3397B4F6}"/>
          </ac:spMkLst>
        </pc:spChg>
        <pc:spChg chg="add mod">
          <ac:chgData name="emil raskin" userId="a26283100d7bcdf2" providerId="LiveId" clId="{96EE85D7-A739-4775-8C50-4324C0B1E29F}" dt="2025-02-02T14:45:56.001" v="2761" actId="1076"/>
          <ac:spMkLst>
            <pc:docMk/>
            <pc:sldMk cId="1692001551" sldId="261"/>
            <ac:spMk id="13" creationId="{E0AAE352-A019-CE7C-8F3D-CF36AE97E571}"/>
          </ac:spMkLst>
        </pc:spChg>
        <pc:spChg chg="add mod">
          <ac:chgData name="emil raskin" userId="a26283100d7bcdf2" providerId="LiveId" clId="{96EE85D7-A739-4775-8C50-4324C0B1E29F}" dt="2025-02-02T14:46:23.750" v="2765" actId="1076"/>
          <ac:spMkLst>
            <pc:docMk/>
            <pc:sldMk cId="1692001551" sldId="261"/>
            <ac:spMk id="16" creationId="{8038D5DF-8C29-F14E-E600-F20858C8A3F2}"/>
          </ac:spMkLst>
        </pc:spChg>
        <pc:spChg chg="add mod">
          <ac:chgData name="emil raskin" userId="a26283100d7bcdf2" providerId="LiveId" clId="{96EE85D7-A739-4775-8C50-4324C0B1E29F}" dt="2025-02-02T14:46:15.995" v="2764" actId="1076"/>
          <ac:spMkLst>
            <pc:docMk/>
            <pc:sldMk cId="1692001551" sldId="261"/>
            <ac:spMk id="21" creationId="{1462078C-10CB-5C05-C752-0F3A23A16124}"/>
          </ac:spMkLst>
        </pc:spChg>
        <pc:spChg chg="add mod">
          <ac:chgData name="emil raskin" userId="a26283100d7bcdf2" providerId="LiveId" clId="{96EE85D7-A739-4775-8C50-4324C0B1E29F}" dt="2025-02-02T14:47:13.046" v="2770" actId="1076"/>
          <ac:spMkLst>
            <pc:docMk/>
            <pc:sldMk cId="1692001551" sldId="261"/>
            <ac:spMk id="22" creationId="{DA675595-3AAC-CFDF-667F-62AF4D30FF2B}"/>
          </ac:spMkLst>
        </pc:spChg>
        <pc:spChg chg="add mod">
          <ac:chgData name="emil raskin" userId="a26283100d7bcdf2" providerId="LiveId" clId="{96EE85D7-A739-4775-8C50-4324C0B1E29F}" dt="2025-02-02T14:46:48.115" v="2767" actId="1076"/>
          <ac:spMkLst>
            <pc:docMk/>
            <pc:sldMk cId="1692001551" sldId="261"/>
            <ac:spMk id="28" creationId="{F6F5FC04-B148-0663-4254-E525A778B7D6}"/>
          </ac:spMkLst>
        </pc:spChg>
        <pc:spChg chg="add mod">
          <ac:chgData name="emil raskin" userId="a26283100d7bcdf2" providerId="LiveId" clId="{96EE85D7-A739-4775-8C50-4324C0B1E29F}" dt="2025-02-02T14:47:09.397" v="2769" actId="1076"/>
          <ac:spMkLst>
            <pc:docMk/>
            <pc:sldMk cId="1692001551" sldId="261"/>
            <ac:spMk id="31" creationId="{BBF6E779-4165-A156-DE1E-5A74F16697DF}"/>
          </ac:spMkLst>
        </pc:spChg>
        <pc:picChg chg="add mod">
          <ac:chgData name="emil raskin" userId="a26283100d7bcdf2" providerId="LiveId" clId="{96EE85D7-A739-4775-8C50-4324C0B1E29F}" dt="2025-02-02T14:46:15.995" v="2764" actId="1076"/>
          <ac:picMkLst>
            <pc:docMk/>
            <pc:sldMk cId="1692001551" sldId="261"/>
            <ac:picMk id="19" creationId="{8D8DABA6-C1B7-4556-84C1-2E87D36308B8}"/>
          </ac:picMkLst>
        </pc:picChg>
        <pc:picChg chg="add mod">
          <ac:chgData name="emil raskin" userId="a26283100d7bcdf2" providerId="LiveId" clId="{96EE85D7-A739-4775-8C50-4324C0B1E29F}" dt="2025-02-02T14:46:15.995" v="2764" actId="1076"/>
          <ac:picMkLst>
            <pc:docMk/>
            <pc:sldMk cId="1692001551" sldId="261"/>
            <ac:picMk id="20" creationId="{5097DBA9-6735-DFFB-0141-AD24395B3CC8}"/>
          </ac:picMkLst>
        </pc:picChg>
      </pc:sldChg>
      <pc:sldChg chg="addSp delSp modSp new mod">
        <pc:chgData name="emil raskin" userId="a26283100d7bcdf2" providerId="LiveId" clId="{96EE85D7-A739-4775-8C50-4324C0B1E29F}" dt="2025-02-02T19:06:08.910" v="3899" actId="20577"/>
        <pc:sldMkLst>
          <pc:docMk/>
          <pc:sldMk cId="1173091764" sldId="262"/>
        </pc:sldMkLst>
        <pc:spChg chg="add mod">
          <ac:chgData name="emil raskin" userId="a26283100d7bcdf2" providerId="LiveId" clId="{96EE85D7-A739-4775-8C50-4324C0B1E29F}" dt="2025-02-02T14:47:51.205" v="2780"/>
          <ac:spMkLst>
            <pc:docMk/>
            <pc:sldMk cId="1173091764" sldId="262"/>
            <ac:spMk id="6" creationId="{488768D4-CCD4-B4EC-066A-8B9C5D89A624}"/>
          </ac:spMkLst>
        </pc:spChg>
        <pc:spChg chg="add mod">
          <ac:chgData name="emil raskin" userId="a26283100d7bcdf2" providerId="LiveId" clId="{96EE85D7-A739-4775-8C50-4324C0B1E29F}" dt="2025-02-02T14:54:03.979" v="2879" actId="1076"/>
          <ac:spMkLst>
            <pc:docMk/>
            <pc:sldMk cId="1173091764" sldId="262"/>
            <ac:spMk id="11" creationId="{2A29BD92-7A12-5E82-AA21-27A3C11DDA2E}"/>
          </ac:spMkLst>
        </pc:spChg>
        <pc:spChg chg="add mod">
          <ac:chgData name="emil raskin" userId="a26283100d7bcdf2" providerId="LiveId" clId="{96EE85D7-A739-4775-8C50-4324C0B1E29F}" dt="2025-02-02T14:54:17.217" v="2882" actId="1076"/>
          <ac:spMkLst>
            <pc:docMk/>
            <pc:sldMk cId="1173091764" sldId="262"/>
            <ac:spMk id="14" creationId="{3D49C8EF-04EB-2691-52D8-31E5A3253E91}"/>
          </ac:spMkLst>
        </pc:spChg>
        <pc:spChg chg="add mod">
          <ac:chgData name="emil raskin" userId="a26283100d7bcdf2" providerId="LiveId" clId="{96EE85D7-A739-4775-8C50-4324C0B1E29F}" dt="2025-02-02T19:06:08.910" v="3899" actId="20577"/>
          <ac:spMkLst>
            <pc:docMk/>
            <pc:sldMk cId="1173091764" sldId="262"/>
            <ac:spMk id="17" creationId="{664015FF-62D4-E8C2-F724-4C19E7FA5402}"/>
          </ac:spMkLst>
        </pc:spChg>
        <pc:picChg chg="add mod">
          <ac:chgData name="emil raskin" userId="a26283100d7bcdf2" providerId="LiveId" clId="{96EE85D7-A739-4775-8C50-4324C0B1E29F}" dt="2025-02-02T14:54:40.292" v="2887" actId="14100"/>
          <ac:picMkLst>
            <pc:docMk/>
            <pc:sldMk cId="1173091764" sldId="262"/>
            <ac:picMk id="19" creationId="{519C786F-4BE7-C87F-6A99-D63EE119B0C3}"/>
          </ac:picMkLst>
        </pc:picChg>
      </pc:sldChg>
      <pc:sldChg chg="addSp delSp modSp new mod">
        <pc:chgData name="emil raskin" userId="a26283100d7bcdf2" providerId="LiveId" clId="{96EE85D7-A739-4775-8C50-4324C0B1E29F}" dt="2025-02-02T15:13:38.602" v="3074" actId="21"/>
        <pc:sldMkLst>
          <pc:docMk/>
          <pc:sldMk cId="2307386563" sldId="263"/>
        </pc:sldMkLst>
        <pc:spChg chg="add mod">
          <ac:chgData name="emil raskin" userId="a26283100d7bcdf2" providerId="LiveId" clId="{96EE85D7-A739-4775-8C50-4324C0B1E29F}" dt="2025-02-02T15:09:02.861" v="2997" actId="1076"/>
          <ac:spMkLst>
            <pc:docMk/>
            <pc:sldMk cId="2307386563" sldId="263"/>
            <ac:spMk id="14" creationId="{08210269-8BFD-8C68-E6B1-661829A69138}"/>
          </ac:spMkLst>
        </pc:spChg>
        <pc:spChg chg="add mod">
          <ac:chgData name="emil raskin" userId="a26283100d7bcdf2" providerId="LiveId" clId="{96EE85D7-A739-4775-8C50-4324C0B1E29F}" dt="2025-02-02T15:09:27.333" v="3002" actId="14100"/>
          <ac:spMkLst>
            <pc:docMk/>
            <pc:sldMk cId="2307386563" sldId="263"/>
            <ac:spMk id="17" creationId="{4C67CA0B-16A9-DF8D-4EA9-3945AB956B21}"/>
          </ac:spMkLst>
        </pc:spChg>
        <pc:spChg chg="add mod">
          <ac:chgData name="emil raskin" userId="a26283100d7bcdf2" providerId="LiveId" clId="{96EE85D7-A739-4775-8C50-4324C0B1E29F}" dt="2025-02-02T15:09:11.613" v="2999" actId="1076"/>
          <ac:spMkLst>
            <pc:docMk/>
            <pc:sldMk cId="2307386563" sldId="263"/>
            <ac:spMk id="19" creationId="{0BA58B4E-46D3-132D-08E9-23BD6371159D}"/>
          </ac:spMkLst>
        </pc:spChg>
        <pc:spChg chg="add mod">
          <ac:chgData name="emil raskin" userId="a26283100d7bcdf2" providerId="LiveId" clId="{96EE85D7-A739-4775-8C50-4324C0B1E29F}" dt="2025-02-02T15:10:26.978" v="3052" actId="14100"/>
          <ac:spMkLst>
            <pc:docMk/>
            <pc:sldMk cId="2307386563" sldId="263"/>
            <ac:spMk id="20" creationId="{9C5BBDA4-E434-7B1C-D684-82EE32C50F90}"/>
          </ac:spMkLst>
        </pc:spChg>
        <pc:picChg chg="add mod modCrop">
          <ac:chgData name="emil raskin" userId="a26283100d7bcdf2" providerId="LiveId" clId="{96EE85D7-A739-4775-8C50-4324C0B1E29F}" dt="2025-02-02T14:58:10.745" v="2915" actId="732"/>
          <ac:picMkLst>
            <pc:docMk/>
            <pc:sldMk cId="2307386563" sldId="263"/>
            <ac:picMk id="5" creationId="{7C9E3358-16AF-5023-86DC-8667B6D10F73}"/>
          </ac:picMkLst>
        </pc:picChg>
        <pc:picChg chg="add mod">
          <ac:chgData name="emil raskin" userId="a26283100d7bcdf2" providerId="LiveId" clId="{96EE85D7-A739-4775-8C50-4324C0B1E29F}" dt="2025-02-02T14:59:34.160" v="2921" actId="1076"/>
          <ac:picMkLst>
            <pc:docMk/>
            <pc:sldMk cId="2307386563" sldId="263"/>
            <ac:picMk id="6" creationId="{234D69E8-D255-EB11-40E0-ADB5A2F08657}"/>
          </ac:picMkLst>
        </pc:picChg>
        <pc:picChg chg="add mod modCrop">
          <ac:chgData name="emil raskin" userId="a26283100d7bcdf2" providerId="LiveId" clId="{96EE85D7-A739-4775-8C50-4324C0B1E29F}" dt="2025-02-02T15:09:11.613" v="2999" actId="1076"/>
          <ac:picMkLst>
            <pc:docMk/>
            <pc:sldMk cId="2307386563" sldId="263"/>
            <ac:picMk id="18" creationId="{0A12ACDE-9D14-D228-68D2-B25B65B02A3E}"/>
          </ac:picMkLst>
        </pc:picChg>
        <pc:cxnChg chg="add mod">
          <ac:chgData name="emil raskin" userId="a26283100d7bcdf2" providerId="LiveId" clId="{96EE85D7-A739-4775-8C50-4324C0B1E29F}" dt="2025-02-02T15:01:14.459" v="2937" actId="14100"/>
          <ac:cxnSpMkLst>
            <pc:docMk/>
            <pc:sldMk cId="2307386563" sldId="263"/>
            <ac:cxnSpMk id="8" creationId="{60F20326-03D9-BDD4-0FEF-6304B8403A87}"/>
          </ac:cxnSpMkLst>
        </pc:cxnChg>
      </pc:sldChg>
      <pc:sldChg chg="addSp delSp modSp new mod">
        <pc:chgData name="emil raskin" userId="a26283100d7bcdf2" providerId="LiveId" clId="{96EE85D7-A739-4775-8C50-4324C0B1E29F}" dt="2025-02-02T15:19:19.425" v="3160"/>
        <pc:sldMkLst>
          <pc:docMk/>
          <pc:sldMk cId="1217851016" sldId="264"/>
        </pc:sldMkLst>
        <pc:spChg chg="add mod">
          <ac:chgData name="emil raskin" userId="a26283100d7bcdf2" providerId="LiveId" clId="{96EE85D7-A739-4775-8C50-4324C0B1E29F}" dt="2025-02-02T15:11:00.613" v="3054"/>
          <ac:spMkLst>
            <pc:docMk/>
            <pc:sldMk cId="1217851016" sldId="264"/>
            <ac:spMk id="4" creationId="{894195E6-BEB7-F297-603D-26E3AAC6C666}"/>
          </ac:spMkLst>
        </pc:spChg>
        <pc:spChg chg="add mod">
          <ac:chgData name="emil raskin" userId="a26283100d7bcdf2" providerId="LiveId" clId="{96EE85D7-A739-4775-8C50-4324C0B1E29F}" dt="2025-02-02T15:15:39.467" v="3095" actId="14100"/>
          <ac:spMkLst>
            <pc:docMk/>
            <pc:sldMk cId="1217851016" sldId="264"/>
            <ac:spMk id="14" creationId="{93FBA09E-CC9B-9F00-0D19-F1574671CFE1}"/>
          </ac:spMkLst>
        </pc:spChg>
        <pc:spChg chg="add mod">
          <ac:chgData name="emil raskin" userId="a26283100d7bcdf2" providerId="LiveId" clId="{96EE85D7-A739-4775-8C50-4324C0B1E29F}" dt="2025-02-02T15:16:12.296" v="3114" actId="20577"/>
          <ac:spMkLst>
            <pc:docMk/>
            <pc:sldMk cId="1217851016" sldId="264"/>
            <ac:spMk id="16" creationId="{7E3CFC8A-8958-611C-F6C1-DDFAA4D5450C}"/>
          </ac:spMkLst>
        </pc:spChg>
        <pc:spChg chg="add mod">
          <ac:chgData name="emil raskin" userId="a26283100d7bcdf2" providerId="LiveId" clId="{96EE85D7-A739-4775-8C50-4324C0B1E29F}" dt="2025-02-02T15:19:19.425" v="3160"/>
          <ac:spMkLst>
            <pc:docMk/>
            <pc:sldMk cId="1217851016" sldId="264"/>
            <ac:spMk id="20" creationId="{336E705B-BA34-15A7-B2F1-EE1732591892}"/>
          </ac:spMkLst>
        </pc:spChg>
        <pc:picChg chg="add mod">
          <ac:chgData name="emil raskin" userId="a26283100d7bcdf2" providerId="LiveId" clId="{96EE85D7-A739-4775-8C50-4324C0B1E29F}" dt="2025-02-02T15:11:48.271" v="3058"/>
          <ac:picMkLst>
            <pc:docMk/>
            <pc:sldMk cId="1217851016" sldId="264"/>
            <ac:picMk id="6" creationId="{D5317261-0DF3-C5E9-9944-7F01551C820F}"/>
          </ac:picMkLst>
        </pc:picChg>
        <pc:picChg chg="add mod">
          <ac:chgData name="emil raskin" userId="a26283100d7bcdf2" providerId="LiveId" clId="{96EE85D7-A739-4775-8C50-4324C0B1E29F}" dt="2025-02-02T15:11:48.271" v="3058"/>
          <ac:picMkLst>
            <pc:docMk/>
            <pc:sldMk cId="1217851016" sldId="264"/>
            <ac:picMk id="8" creationId="{174ADD5D-AC89-E1EB-4974-3B0D1D6B188C}"/>
          </ac:picMkLst>
        </pc:picChg>
        <pc:picChg chg="add mod">
          <ac:chgData name="emil raskin" userId="a26283100d7bcdf2" providerId="LiveId" clId="{96EE85D7-A739-4775-8C50-4324C0B1E29F}" dt="2025-02-02T15:11:48.271" v="3058"/>
          <ac:picMkLst>
            <pc:docMk/>
            <pc:sldMk cId="1217851016" sldId="264"/>
            <ac:picMk id="9" creationId="{87DBDDB0-FD97-BFE7-AF4F-8F0A8C278E3C}"/>
          </ac:picMkLst>
        </pc:picChg>
        <pc:picChg chg="add mod">
          <ac:chgData name="emil raskin" userId="a26283100d7bcdf2" providerId="LiveId" clId="{96EE85D7-A739-4775-8C50-4324C0B1E29F}" dt="2025-02-02T15:11:48.271" v="3058"/>
          <ac:picMkLst>
            <pc:docMk/>
            <pc:sldMk cId="1217851016" sldId="264"/>
            <ac:picMk id="10" creationId="{9D3EEE3B-B810-C86A-51BB-934B6C9DF624}"/>
          </ac:picMkLst>
        </pc:picChg>
        <pc:picChg chg="add mod">
          <ac:chgData name="emil raskin" userId="a26283100d7bcdf2" providerId="LiveId" clId="{96EE85D7-A739-4775-8C50-4324C0B1E29F}" dt="2025-02-02T15:14:41.898" v="3081" actId="1076"/>
          <ac:picMkLst>
            <pc:docMk/>
            <pc:sldMk cId="1217851016" sldId="264"/>
            <ac:picMk id="11" creationId="{9204FB20-8BB6-0C24-166E-F6F225525ECC}"/>
          </ac:picMkLst>
        </pc:picChg>
        <pc:picChg chg="add mod">
          <ac:chgData name="emil raskin" userId="a26283100d7bcdf2" providerId="LiveId" clId="{96EE85D7-A739-4775-8C50-4324C0B1E29F}" dt="2025-02-02T15:15:21.579" v="3091" actId="14100"/>
          <ac:picMkLst>
            <pc:docMk/>
            <pc:sldMk cId="1217851016" sldId="264"/>
            <ac:picMk id="15" creationId="{AFF63743-1191-7DFF-3BDC-A3214E658D52}"/>
          </ac:picMkLst>
        </pc:picChg>
        <pc:picChg chg="add mod">
          <ac:chgData name="emil raskin" userId="a26283100d7bcdf2" providerId="LiveId" clId="{96EE85D7-A739-4775-8C50-4324C0B1E29F}" dt="2025-02-02T15:18:04.491" v="3147"/>
          <ac:picMkLst>
            <pc:docMk/>
            <pc:sldMk cId="1217851016" sldId="264"/>
            <ac:picMk id="17" creationId="{CEE3A255-52CD-5CAF-EEA2-34BFA891077E}"/>
          </ac:picMkLst>
        </pc:picChg>
        <pc:picChg chg="add mod">
          <ac:chgData name="emil raskin" userId="a26283100d7bcdf2" providerId="LiveId" clId="{96EE85D7-A739-4775-8C50-4324C0B1E29F}" dt="2025-02-02T15:18:04.491" v="3147"/>
          <ac:picMkLst>
            <pc:docMk/>
            <pc:sldMk cId="1217851016" sldId="264"/>
            <ac:picMk id="18" creationId="{5C1928CC-4A5E-1CE0-0C0F-9F7267D885D1}"/>
          </ac:picMkLst>
        </pc:picChg>
        <pc:picChg chg="add mod">
          <ac:chgData name="emil raskin" userId="a26283100d7bcdf2" providerId="LiveId" clId="{96EE85D7-A739-4775-8C50-4324C0B1E29F}" dt="2025-02-02T15:18:04.491" v="3147"/>
          <ac:picMkLst>
            <pc:docMk/>
            <pc:sldMk cId="1217851016" sldId="264"/>
            <ac:picMk id="19" creationId="{5BC8BA58-1F65-DCC6-246E-7677B5D684FA}"/>
          </ac:picMkLst>
        </pc:picChg>
        <pc:picChg chg="add mod">
          <ac:chgData name="emil raskin" userId="a26283100d7bcdf2" providerId="LiveId" clId="{96EE85D7-A739-4775-8C50-4324C0B1E29F}" dt="2025-02-02T15:17:56.504" v="3146" actId="1076"/>
          <ac:picMkLst>
            <pc:docMk/>
            <pc:sldMk cId="1217851016" sldId="264"/>
            <ac:picMk id="41" creationId="{1BA5BEEE-E97C-6568-1AD5-BB428C30045B}"/>
          </ac:picMkLst>
        </pc:picChg>
      </pc:sldChg>
      <pc:sldChg chg="addSp delSp modSp new mod setBg">
        <pc:chgData name="emil raskin" userId="a26283100d7bcdf2" providerId="LiveId" clId="{96EE85D7-A739-4775-8C50-4324C0B1E29F}" dt="2025-02-02T16:25:21.521" v="3480" actId="1076"/>
        <pc:sldMkLst>
          <pc:docMk/>
          <pc:sldMk cId="3505055013" sldId="265"/>
        </pc:sldMkLst>
        <pc:spChg chg="add mod">
          <ac:chgData name="emil raskin" userId="a26283100d7bcdf2" providerId="LiveId" clId="{96EE85D7-A739-4775-8C50-4324C0B1E29F}" dt="2025-02-02T15:18:51.598" v="3157" actId="20577"/>
          <ac:spMkLst>
            <pc:docMk/>
            <pc:sldMk cId="3505055013" sldId="265"/>
            <ac:spMk id="4" creationId="{2269305B-7F98-DF73-BE36-4059F7C9E3FD}"/>
          </ac:spMkLst>
        </pc:spChg>
        <pc:spChg chg="add mod">
          <ac:chgData name="emil raskin" userId="a26283100d7bcdf2" providerId="LiveId" clId="{96EE85D7-A739-4775-8C50-4324C0B1E29F}" dt="2025-02-02T15:19:33.001" v="3162"/>
          <ac:spMkLst>
            <pc:docMk/>
            <pc:sldMk cId="3505055013" sldId="265"/>
            <ac:spMk id="7" creationId="{B353746E-3DA9-2A21-4CCB-3624EDCCE462}"/>
          </ac:spMkLst>
        </pc:spChg>
        <pc:spChg chg="add mod">
          <ac:chgData name="emil raskin" userId="a26283100d7bcdf2" providerId="LiveId" clId="{96EE85D7-A739-4775-8C50-4324C0B1E29F}" dt="2025-02-02T15:59:26.324" v="3206" actId="1076"/>
          <ac:spMkLst>
            <pc:docMk/>
            <pc:sldMk cId="3505055013" sldId="265"/>
            <ac:spMk id="9" creationId="{6BD142D6-0E34-0062-3F08-5BC7E904BA5A}"/>
          </ac:spMkLst>
        </pc:spChg>
        <pc:spChg chg="add mod">
          <ac:chgData name="emil raskin" userId="a26283100d7bcdf2" providerId="LiveId" clId="{96EE85D7-A739-4775-8C50-4324C0B1E29F}" dt="2025-02-02T16:02:38.080" v="3298" actId="20577"/>
          <ac:spMkLst>
            <pc:docMk/>
            <pc:sldMk cId="3505055013" sldId="265"/>
            <ac:spMk id="12" creationId="{49C99BEA-13C0-64EF-1B3C-34EE7C5F9A78}"/>
          </ac:spMkLst>
        </pc:spChg>
        <pc:spChg chg="add mod">
          <ac:chgData name="emil raskin" userId="a26283100d7bcdf2" providerId="LiveId" clId="{96EE85D7-A739-4775-8C50-4324C0B1E29F}" dt="2025-02-02T16:12:53.855" v="3345" actId="1076"/>
          <ac:spMkLst>
            <pc:docMk/>
            <pc:sldMk cId="3505055013" sldId="265"/>
            <ac:spMk id="15" creationId="{00746D60-A207-DBF8-369A-31E3E4C7B944}"/>
          </ac:spMkLst>
        </pc:spChg>
        <pc:spChg chg="add mod">
          <ac:chgData name="emil raskin" userId="a26283100d7bcdf2" providerId="LiveId" clId="{96EE85D7-A739-4775-8C50-4324C0B1E29F}" dt="2025-02-02T16:15:51.768" v="3427" actId="1076"/>
          <ac:spMkLst>
            <pc:docMk/>
            <pc:sldMk cId="3505055013" sldId="265"/>
            <ac:spMk id="17" creationId="{FF1C4D92-11CD-F8BD-6F46-D210310A7E31}"/>
          </ac:spMkLst>
        </pc:spChg>
        <pc:spChg chg="add mod">
          <ac:chgData name="emil raskin" userId="a26283100d7bcdf2" providerId="LiveId" clId="{96EE85D7-A739-4775-8C50-4324C0B1E29F}" dt="2025-02-02T16:16:01.426" v="3436" actId="20577"/>
          <ac:spMkLst>
            <pc:docMk/>
            <pc:sldMk cId="3505055013" sldId="265"/>
            <ac:spMk id="19" creationId="{FB82B3F1-1C0E-AF3F-29CE-B0ABFC7338C0}"/>
          </ac:spMkLst>
        </pc:spChg>
        <pc:spChg chg="add mod">
          <ac:chgData name="emil raskin" userId="a26283100d7bcdf2" providerId="LiveId" clId="{96EE85D7-A739-4775-8C50-4324C0B1E29F}" dt="2025-02-02T16:17:31.478" v="3467" actId="14100"/>
          <ac:spMkLst>
            <pc:docMk/>
            <pc:sldMk cId="3505055013" sldId="265"/>
            <ac:spMk id="21" creationId="{341B0207-51FB-41BA-A4FE-92809573D7C7}"/>
          </ac:spMkLst>
        </pc:spChg>
        <pc:spChg chg="add mod">
          <ac:chgData name="emil raskin" userId="a26283100d7bcdf2" providerId="LiveId" clId="{96EE85D7-A739-4775-8C50-4324C0B1E29F}" dt="2025-02-02T16:25:15.045" v="3478"/>
          <ac:spMkLst>
            <pc:docMk/>
            <pc:sldMk cId="3505055013" sldId="265"/>
            <ac:spMk id="29" creationId="{97563C3B-7604-8692-4BEF-3757B433B796}"/>
          </ac:spMkLst>
        </pc:spChg>
        <pc:picChg chg="add mod">
          <ac:chgData name="emil raskin" userId="a26283100d7bcdf2" providerId="LiveId" clId="{96EE85D7-A739-4775-8C50-4324C0B1E29F}" dt="2025-02-02T15:59:29.149" v="3207" actId="1076"/>
          <ac:picMkLst>
            <pc:docMk/>
            <pc:sldMk cId="3505055013" sldId="265"/>
            <ac:picMk id="10" creationId="{1BA5CCFA-C133-E4E1-B7AC-05768CE2EE4B}"/>
          </ac:picMkLst>
        </pc:picChg>
        <pc:picChg chg="add mod">
          <ac:chgData name="emil raskin" userId="a26283100d7bcdf2" providerId="LiveId" clId="{96EE85D7-A739-4775-8C50-4324C0B1E29F}" dt="2025-02-02T16:25:21.521" v="3480" actId="1076"/>
          <ac:picMkLst>
            <pc:docMk/>
            <pc:sldMk cId="3505055013" sldId="265"/>
            <ac:picMk id="28" creationId="{27A541A0-ED2F-DEE3-F054-B4495F71FD50}"/>
          </ac:picMkLst>
        </pc:picChg>
      </pc:sldChg>
      <pc:sldChg chg="addSp delSp modSp new mod setBg">
        <pc:chgData name="emil raskin" userId="a26283100d7bcdf2" providerId="LiveId" clId="{96EE85D7-A739-4775-8C50-4324C0B1E29F}" dt="2025-02-02T16:46:43.832" v="3665" actId="14100"/>
        <pc:sldMkLst>
          <pc:docMk/>
          <pc:sldMk cId="756180079" sldId="266"/>
        </pc:sldMkLst>
        <pc:spChg chg="add mod">
          <ac:chgData name="emil raskin" userId="a26283100d7bcdf2" providerId="LiveId" clId="{96EE85D7-A739-4775-8C50-4324C0B1E29F}" dt="2025-02-02T16:43:40.781" v="3619" actId="122"/>
          <ac:spMkLst>
            <pc:docMk/>
            <pc:sldMk cId="756180079" sldId="266"/>
            <ac:spMk id="18" creationId="{80B84BC2-D6D1-7140-05CE-B2322CF3BAF3}"/>
          </ac:spMkLst>
        </pc:spChg>
        <pc:spChg chg="add mod">
          <ac:chgData name="emil raskin" userId="a26283100d7bcdf2" providerId="LiveId" clId="{96EE85D7-A739-4775-8C50-4324C0B1E29F}" dt="2025-02-02T16:43:36.992" v="3618" actId="122"/>
          <ac:spMkLst>
            <pc:docMk/>
            <pc:sldMk cId="756180079" sldId="266"/>
            <ac:spMk id="22" creationId="{9EE11777-EF2A-1EF1-449D-19BC3DBF8E86}"/>
          </ac:spMkLst>
        </pc:spChg>
        <pc:spChg chg="add mod">
          <ac:chgData name="emil raskin" userId="a26283100d7bcdf2" providerId="LiveId" clId="{96EE85D7-A739-4775-8C50-4324C0B1E29F}" dt="2025-02-02T16:46:43.832" v="3665" actId="14100"/>
          <ac:spMkLst>
            <pc:docMk/>
            <pc:sldMk cId="756180079" sldId="266"/>
            <ac:spMk id="26" creationId="{611E7BB3-371D-D4B6-984B-D7EE28626AF4}"/>
          </ac:spMkLst>
        </pc:spChg>
        <pc:picChg chg="add mod ord">
          <ac:chgData name="emil raskin" userId="a26283100d7bcdf2" providerId="LiveId" clId="{96EE85D7-A739-4775-8C50-4324C0B1E29F}" dt="2025-02-02T16:39:32.973" v="3578" actId="1076"/>
          <ac:picMkLst>
            <pc:docMk/>
            <pc:sldMk cId="756180079" sldId="266"/>
            <ac:picMk id="8" creationId="{710CBD01-E0C7-6AD6-D7C7-A5CD04488C90}"/>
          </ac:picMkLst>
        </pc:picChg>
        <pc:picChg chg="add mod">
          <ac:chgData name="emil raskin" userId="a26283100d7bcdf2" providerId="LiveId" clId="{96EE85D7-A739-4775-8C50-4324C0B1E29F}" dt="2025-02-02T16:39:00.714" v="3563" actId="1076"/>
          <ac:picMkLst>
            <pc:docMk/>
            <pc:sldMk cId="756180079" sldId="266"/>
            <ac:picMk id="10" creationId="{DBFAA43A-D112-F00E-D770-67669AC3CF0F}"/>
          </ac:picMkLst>
        </pc:picChg>
        <pc:picChg chg="add mod">
          <ac:chgData name="emil raskin" userId="a26283100d7bcdf2" providerId="LiveId" clId="{96EE85D7-A739-4775-8C50-4324C0B1E29F}" dt="2025-02-02T16:39:29.467" v="3576" actId="1076"/>
          <ac:picMkLst>
            <pc:docMk/>
            <pc:sldMk cId="756180079" sldId="266"/>
            <ac:picMk id="12" creationId="{8C8F597E-F9F8-393B-1EE5-547CC63F6927}"/>
          </ac:picMkLst>
        </pc:picChg>
      </pc:sldChg>
      <pc:sldChg chg="addSp delSp modSp new mod">
        <pc:chgData name="emil raskin" userId="a26283100d7bcdf2" providerId="LiveId" clId="{96EE85D7-A739-4775-8C50-4324C0B1E29F}" dt="2025-02-02T18:33:08.371" v="3773" actId="403"/>
        <pc:sldMkLst>
          <pc:docMk/>
          <pc:sldMk cId="846425646" sldId="267"/>
        </pc:sldMkLst>
        <pc:spChg chg="add mod">
          <ac:chgData name="emil raskin" userId="a26283100d7bcdf2" providerId="LiveId" clId="{96EE85D7-A739-4775-8C50-4324C0B1E29F}" dt="2025-02-02T16:49:50.471" v="3671" actId="14100"/>
          <ac:spMkLst>
            <pc:docMk/>
            <pc:sldMk cId="846425646" sldId="267"/>
            <ac:spMk id="4" creationId="{BA03B547-62B5-DD31-A2FB-EB2FCFC37F70}"/>
          </ac:spMkLst>
        </pc:spChg>
        <pc:spChg chg="add mod">
          <ac:chgData name="emil raskin" userId="a26283100d7bcdf2" providerId="LiveId" clId="{96EE85D7-A739-4775-8C50-4324C0B1E29F}" dt="2025-02-02T18:22:32.923" v="3715" actId="1076"/>
          <ac:spMkLst>
            <pc:docMk/>
            <pc:sldMk cId="846425646" sldId="267"/>
            <ac:spMk id="7" creationId="{50C1F669-EE93-F225-9119-3CF2D57BA9D4}"/>
          </ac:spMkLst>
        </pc:spChg>
        <pc:spChg chg="add mod">
          <ac:chgData name="emil raskin" userId="a26283100d7bcdf2" providerId="LiveId" clId="{96EE85D7-A739-4775-8C50-4324C0B1E29F}" dt="2025-02-02T18:33:08.371" v="3773" actId="403"/>
          <ac:spMkLst>
            <pc:docMk/>
            <pc:sldMk cId="846425646" sldId="267"/>
            <ac:spMk id="16" creationId="{14719100-748D-1328-1575-728DDF4F1271}"/>
          </ac:spMkLst>
        </pc:spChg>
        <pc:picChg chg="add mod modCrop">
          <ac:chgData name="emil raskin" userId="a26283100d7bcdf2" providerId="LiveId" clId="{96EE85D7-A739-4775-8C50-4324C0B1E29F}" dt="2025-02-02T18:22:35.990" v="3716" actId="1076"/>
          <ac:picMkLst>
            <pc:docMk/>
            <pc:sldMk cId="846425646" sldId="267"/>
            <ac:picMk id="9" creationId="{DEA4274D-B853-F65A-7D44-EB577B3B0320}"/>
          </ac:picMkLst>
        </pc:picChg>
        <pc:picChg chg="add mod modCrop">
          <ac:chgData name="emil raskin" userId="a26283100d7bcdf2" providerId="LiveId" clId="{96EE85D7-A739-4775-8C50-4324C0B1E29F}" dt="2025-02-02T18:22:37.375" v="3717" actId="1076"/>
          <ac:picMkLst>
            <pc:docMk/>
            <pc:sldMk cId="846425646" sldId="267"/>
            <ac:picMk id="11" creationId="{C3C439CF-3C0B-66A2-FC56-DF169929F303}"/>
          </ac:picMkLst>
        </pc:picChg>
      </pc:sldChg>
      <pc:sldChg chg="addSp delSp modSp new mod ord">
        <pc:chgData name="emil raskin" userId="a26283100d7bcdf2" providerId="LiveId" clId="{96EE85D7-A739-4775-8C50-4324C0B1E29F}" dt="2025-02-02T19:07:37.978" v="3901"/>
        <pc:sldMkLst>
          <pc:docMk/>
          <pc:sldMk cId="2027416273" sldId="268"/>
        </pc:sldMkLst>
        <pc:spChg chg="add mod">
          <ac:chgData name="emil raskin" userId="a26283100d7bcdf2" providerId="LiveId" clId="{96EE85D7-A739-4775-8C50-4324C0B1E29F}" dt="2025-02-02T18:59:22.687" v="3885" actId="14100"/>
          <ac:spMkLst>
            <pc:docMk/>
            <pc:sldMk cId="2027416273" sldId="268"/>
            <ac:spMk id="12" creationId="{79E95031-3EDD-A241-088D-763B20F554A4}"/>
          </ac:spMkLst>
        </pc:spChg>
        <pc:spChg chg="add mod">
          <ac:chgData name="emil raskin" userId="a26283100d7bcdf2" providerId="LiveId" clId="{96EE85D7-A739-4775-8C50-4324C0B1E29F}" dt="2025-02-02T18:59:18.682" v="3884" actId="1076"/>
          <ac:spMkLst>
            <pc:docMk/>
            <pc:sldMk cId="2027416273" sldId="268"/>
            <ac:spMk id="13" creationId="{3CD43CAD-3F90-8BCA-672A-1095BACB1990}"/>
          </ac:spMkLst>
        </pc:spChg>
        <pc:spChg chg="add mod">
          <ac:chgData name="emil raskin" userId="a26283100d7bcdf2" providerId="LiveId" clId="{96EE85D7-A739-4775-8C50-4324C0B1E29F}" dt="2025-02-02T18:51:39.496" v="3867" actId="20577"/>
          <ac:spMkLst>
            <pc:docMk/>
            <pc:sldMk cId="2027416273" sldId="268"/>
            <ac:spMk id="18" creationId="{B547B84F-C446-97AF-8C77-465B0286CB97}"/>
          </ac:spMkLst>
        </pc:spChg>
        <pc:picChg chg="add mod">
          <ac:chgData name="emil raskin" userId="a26283100d7bcdf2" providerId="LiveId" clId="{96EE85D7-A739-4775-8C50-4324C0B1E29F}" dt="2025-02-02T18:44:05.678" v="3828" actId="1076"/>
          <ac:picMkLst>
            <pc:docMk/>
            <pc:sldMk cId="2027416273" sldId="268"/>
            <ac:picMk id="5" creationId="{E0C89B79-5A82-D3F7-49EB-0D98006607A5}"/>
          </ac:picMkLst>
        </pc:picChg>
        <pc:picChg chg="add mod modCrop">
          <ac:chgData name="emil raskin" userId="a26283100d7bcdf2" providerId="LiveId" clId="{96EE85D7-A739-4775-8C50-4324C0B1E29F}" dt="2025-02-02T18:47:55.485" v="3854" actId="1076"/>
          <ac:picMkLst>
            <pc:docMk/>
            <pc:sldMk cId="2027416273" sldId="268"/>
            <ac:picMk id="15" creationId="{610CE37D-201D-EF1A-891D-91669E545E61}"/>
          </ac:picMkLst>
        </pc:picChg>
      </pc:sldChg>
      <pc:sldChg chg="addSp delSp modSp new mod">
        <pc:chgData name="emil raskin" userId="a26283100d7bcdf2" providerId="LiveId" clId="{96EE85D7-A739-4775-8C50-4324C0B1E29F}" dt="2025-02-02T19:00:25.091" v="3897" actId="1076"/>
        <pc:sldMkLst>
          <pc:docMk/>
          <pc:sldMk cId="3103358386" sldId="269"/>
        </pc:sldMkLst>
        <pc:spChg chg="add mod">
          <ac:chgData name="emil raskin" userId="a26283100d7bcdf2" providerId="LiveId" clId="{96EE85D7-A739-4775-8C50-4324C0B1E29F}" dt="2025-02-02T19:00:25.091" v="3897" actId="1076"/>
          <ac:spMkLst>
            <pc:docMk/>
            <pc:sldMk cId="3103358386" sldId="269"/>
            <ac:spMk id="8" creationId="{F2EED1BF-CF9E-B445-DF7A-D506644605D0}"/>
          </ac:spMkLst>
        </pc:spChg>
        <pc:spChg chg="add mod">
          <ac:chgData name="emil raskin" userId="a26283100d7bcdf2" providerId="LiveId" clId="{96EE85D7-A739-4775-8C50-4324C0B1E29F}" dt="2025-02-02T19:00:25.091" v="3897" actId="1076"/>
          <ac:spMkLst>
            <pc:docMk/>
            <pc:sldMk cId="3103358386" sldId="269"/>
            <ac:spMk id="9" creationId="{85287CF5-8CF1-54A7-E685-C436463184E5}"/>
          </ac:spMkLst>
        </pc:spChg>
        <pc:picChg chg="add mod">
          <ac:chgData name="emil raskin" userId="a26283100d7bcdf2" providerId="LiveId" clId="{96EE85D7-A739-4775-8C50-4324C0B1E29F}" dt="2025-02-02T18:57:37.713" v="3876" actId="1076"/>
          <ac:picMkLst>
            <pc:docMk/>
            <pc:sldMk cId="3103358386" sldId="269"/>
            <ac:picMk id="5" creationId="{DAA2792D-3303-6457-47E8-17AA6649245D}"/>
          </ac:picMkLst>
        </pc:picChg>
      </pc:sldChg>
      <pc:sldChg chg="addSp delSp modSp new mod">
        <pc:chgData name="emil raskin" userId="a26283100d7bcdf2" providerId="LiveId" clId="{96EE85D7-A739-4775-8C50-4324C0B1E29F}" dt="2025-02-02T19:38:24.313" v="4083"/>
        <pc:sldMkLst>
          <pc:docMk/>
          <pc:sldMk cId="2924400686" sldId="270"/>
        </pc:sldMkLst>
        <pc:spChg chg="add mod">
          <ac:chgData name="emil raskin" userId="a26283100d7bcdf2" providerId="LiveId" clId="{96EE85D7-A739-4775-8C50-4324C0B1E29F}" dt="2025-02-02T19:38:24.313" v="4083"/>
          <ac:spMkLst>
            <pc:docMk/>
            <pc:sldMk cId="2924400686" sldId="270"/>
            <ac:spMk id="5" creationId="{A9EAD45B-A979-362B-41D2-55FDE13A4557}"/>
          </ac:spMkLst>
        </pc:spChg>
        <pc:spChg chg="add mod">
          <ac:chgData name="emil raskin" userId="a26283100d7bcdf2" providerId="LiveId" clId="{96EE85D7-A739-4775-8C50-4324C0B1E29F}" dt="2025-02-02T19:13:38.018" v="3920"/>
          <ac:spMkLst>
            <pc:docMk/>
            <pc:sldMk cId="2924400686" sldId="270"/>
            <ac:spMk id="10" creationId="{86B16C98-5887-7C78-1F6A-E6995FF3E1C1}"/>
          </ac:spMkLst>
        </pc:spChg>
      </pc:sldChg>
      <pc:sldChg chg="addSp delSp modSp new mod">
        <pc:chgData name="emil raskin" userId="a26283100d7bcdf2" providerId="LiveId" clId="{96EE85D7-A739-4775-8C50-4324C0B1E29F}" dt="2025-02-02T19:32:35.161" v="4056" actId="14100"/>
        <pc:sldMkLst>
          <pc:docMk/>
          <pc:sldMk cId="2582658510" sldId="271"/>
        </pc:sldMkLst>
        <pc:spChg chg="add mod">
          <ac:chgData name="emil raskin" userId="a26283100d7bcdf2" providerId="LiveId" clId="{96EE85D7-A739-4775-8C50-4324C0B1E29F}" dt="2025-02-02T19:28:43.384" v="4004" actId="14100"/>
          <ac:spMkLst>
            <pc:docMk/>
            <pc:sldMk cId="2582658510" sldId="271"/>
            <ac:spMk id="6" creationId="{C22D3141-F56C-ECC8-921B-4AE28BA38A8C}"/>
          </ac:spMkLst>
        </pc:spChg>
        <pc:spChg chg="add mod">
          <ac:chgData name="emil raskin" userId="a26283100d7bcdf2" providerId="LiveId" clId="{96EE85D7-A739-4775-8C50-4324C0B1E29F}" dt="2025-02-02T19:30:49.011" v="4019" actId="14100"/>
          <ac:spMkLst>
            <pc:docMk/>
            <pc:sldMk cId="2582658510" sldId="271"/>
            <ac:spMk id="9" creationId="{1D237D74-A941-084E-DA0F-285E16653660}"/>
          </ac:spMkLst>
        </pc:spChg>
        <pc:spChg chg="add mod">
          <ac:chgData name="emil raskin" userId="a26283100d7bcdf2" providerId="LiveId" clId="{96EE85D7-A739-4775-8C50-4324C0B1E29F}" dt="2025-02-02T19:31:56.864" v="4043" actId="14100"/>
          <ac:spMkLst>
            <pc:docMk/>
            <pc:sldMk cId="2582658510" sldId="271"/>
            <ac:spMk id="14" creationId="{28F424AE-317D-3CC4-3A16-D72954C332E7}"/>
          </ac:spMkLst>
        </pc:spChg>
        <pc:spChg chg="add mod">
          <ac:chgData name="emil raskin" userId="a26283100d7bcdf2" providerId="LiveId" clId="{96EE85D7-A739-4775-8C50-4324C0B1E29F}" dt="2025-02-02T19:32:35.161" v="4056" actId="14100"/>
          <ac:spMkLst>
            <pc:docMk/>
            <pc:sldMk cId="2582658510" sldId="271"/>
            <ac:spMk id="16" creationId="{ADDCEEB6-E23B-C113-FC6D-38C7DE6D7218}"/>
          </ac:spMkLst>
        </pc:spChg>
        <pc:picChg chg="add mod">
          <ac:chgData name="emil raskin" userId="a26283100d7bcdf2" providerId="LiveId" clId="{96EE85D7-A739-4775-8C50-4324C0B1E29F}" dt="2025-02-02T19:29:51.681" v="4007" actId="1076"/>
          <ac:picMkLst>
            <pc:docMk/>
            <pc:sldMk cId="2582658510" sldId="271"/>
            <ac:picMk id="8" creationId="{DE6C03BE-D4B2-31F4-FABE-E3B1058AA8C1}"/>
          </ac:picMkLst>
        </pc:picChg>
        <pc:picChg chg="add mod">
          <ac:chgData name="emil raskin" userId="a26283100d7bcdf2" providerId="LiveId" clId="{96EE85D7-A739-4775-8C50-4324C0B1E29F}" dt="2025-02-02T19:30:56.295" v="4022" actId="1076"/>
          <ac:picMkLst>
            <pc:docMk/>
            <pc:sldMk cId="2582658510" sldId="271"/>
            <ac:picMk id="11" creationId="{06EDCC5C-E31D-E9E6-7CDB-960E6D0FD6F8}"/>
          </ac:picMkLst>
        </pc:picChg>
        <pc:picChg chg="add mod">
          <ac:chgData name="emil raskin" userId="a26283100d7bcdf2" providerId="LiveId" clId="{96EE85D7-A739-4775-8C50-4324C0B1E29F}" dt="2025-02-02T19:31:41.799" v="4035" actId="1076"/>
          <ac:picMkLst>
            <pc:docMk/>
            <pc:sldMk cId="2582658510" sldId="271"/>
            <ac:picMk id="15" creationId="{A83DF0A8-FEDF-1621-B2D2-0C038FF29D42}"/>
          </ac:picMkLst>
        </pc:picChg>
        <pc:picChg chg="add mod">
          <ac:chgData name="emil raskin" userId="a26283100d7bcdf2" providerId="LiveId" clId="{96EE85D7-A739-4775-8C50-4324C0B1E29F}" dt="2025-02-02T19:32:27.790" v="4053" actId="14100"/>
          <ac:picMkLst>
            <pc:docMk/>
            <pc:sldMk cId="2582658510" sldId="271"/>
            <ac:picMk id="18" creationId="{814B8617-B97C-A358-48EB-094FAABAA1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2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8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5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5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5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29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4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5.svg"/><Relationship Id="rId3" Type="http://schemas.openxmlformats.org/officeDocument/2006/relationships/image" Target="../media/image18.png"/><Relationship Id="rId7" Type="http://schemas.openxmlformats.org/officeDocument/2006/relationships/image" Target="../media/image30.png"/><Relationship Id="rId12" Type="http://schemas.openxmlformats.org/officeDocument/2006/relationships/image" Target="../media/image2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32.sv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54F297E-8252-3EB1-E510-02D3DD5B4517}"/>
              </a:ext>
            </a:extLst>
          </p:cNvPr>
          <p:cNvSpPr txBox="1"/>
          <p:nvPr/>
        </p:nvSpPr>
        <p:spPr>
          <a:xfrm>
            <a:off x="385055" y="261163"/>
            <a:ext cx="6441193" cy="1275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</a:pPr>
            <a:r>
              <a:rPr lang="en-US" sz="6000" b="1" i="0" u="sng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Analysis Project</a:t>
            </a:r>
          </a:p>
        </p:txBody>
      </p: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9CF59-5332-B2F8-06D9-CFF7CC770DBD}"/>
              </a:ext>
            </a:extLst>
          </p:cNvPr>
          <p:cNvSpPr txBox="1"/>
          <p:nvPr/>
        </p:nvSpPr>
        <p:spPr>
          <a:xfrm>
            <a:off x="391119" y="1539602"/>
            <a:ext cx="3751836" cy="888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</a:pPr>
            <a:r>
              <a:rPr lang="en-US" sz="44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Emil Raskin</a:t>
            </a:r>
          </a:p>
        </p:txBody>
      </p:sp>
    </p:spTree>
    <p:extLst>
      <p:ext uri="{BB962C8B-B14F-4D97-AF65-F5344CB8AC3E}">
        <p14:creationId xmlns:p14="http://schemas.microsoft.com/office/powerpoint/2010/main" val="8875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69305B-7F98-DF73-BE36-4059F7C9E3FD}"/>
              </a:ext>
            </a:extLst>
          </p:cNvPr>
          <p:cNvSpPr txBox="1"/>
          <p:nvPr/>
        </p:nvSpPr>
        <p:spPr>
          <a:xfrm>
            <a:off x="210050" y="67479"/>
            <a:ext cx="35554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3. Load</a:t>
            </a:r>
            <a:endParaRPr lang="en-IL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3746E-3DA9-2A21-4CCB-3624EDCCE462}"/>
              </a:ext>
            </a:extLst>
          </p:cNvPr>
          <p:cNvSpPr txBox="1"/>
          <p:nvPr/>
        </p:nvSpPr>
        <p:spPr>
          <a:xfrm>
            <a:off x="197603" y="736693"/>
            <a:ext cx="1720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Power Pivot</a:t>
            </a:r>
            <a:endParaRPr lang="en-IL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D142D6-0E34-0062-3F08-5BC7E904BA5A}"/>
              </a:ext>
            </a:extLst>
          </p:cNvPr>
          <p:cNvSpPr/>
          <p:nvPr/>
        </p:nvSpPr>
        <p:spPr>
          <a:xfrm>
            <a:off x="197603" y="1181100"/>
            <a:ext cx="4984750" cy="4794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A5CCFA-C133-E4E1-B7AC-05768CE2E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39" y="1602873"/>
            <a:ext cx="4522477" cy="42457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C99BEA-13C0-64EF-1B3C-34EE7C5F9A78}"/>
              </a:ext>
            </a:extLst>
          </p:cNvPr>
          <p:cNvSpPr txBox="1"/>
          <p:nvPr/>
        </p:nvSpPr>
        <p:spPr>
          <a:xfrm>
            <a:off x="369053" y="1181100"/>
            <a:ext cx="3955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After the Transform I was able to connect and create the star schema in Power Pivot.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46D60-A207-DBF8-369A-31E3E4C7B944}"/>
              </a:ext>
            </a:extLst>
          </p:cNvPr>
          <p:cNvSpPr txBox="1"/>
          <p:nvPr/>
        </p:nvSpPr>
        <p:spPr>
          <a:xfrm>
            <a:off x="5182352" y="1092505"/>
            <a:ext cx="68732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Along with this I did some measures that I will need for a quick and high-quality answers to the organization's business questions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1C4D92-11CD-F8BD-6F46-D210310A7E31}"/>
              </a:ext>
            </a:extLst>
          </p:cNvPr>
          <p:cNvSpPr txBox="1"/>
          <p:nvPr/>
        </p:nvSpPr>
        <p:spPr>
          <a:xfrm>
            <a:off x="5413489" y="2015835"/>
            <a:ext cx="6349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Microsoft Sans Serif" panose="020B0604020202020204" pitchFamily="34" charset="0"/>
              </a:rPr>
              <a:t>TotTRev:=</a:t>
            </a:r>
            <a:r>
              <a:rPr lang="en-US" sz="1600" dirty="0">
                <a:solidFill>
                  <a:srgbClr val="008000"/>
                </a:solidFill>
                <a:effectLst/>
                <a:latin typeface="Microsoft Sans Serif" panose="020B0604020202020204" pitchFamily="34" charset="0"/>
              </a:rPr>
              <a:t>SUM</a:t>
            </a:r>
            <a:r>
              <a:rPr lang="en-US" sz="1600" dirty="0">
                <a:effectLst/>
                <a:latin typeface="Microsoft Sans Serif" panose="020B0604020202020204" pitchFamily="34" charset="0"/>
              </a:rPr>
              <a:t>(Fact_OrderLines[Revenue]) </a:t>
            </a:r>
            <a:r>
              <a:rPr lang="en-US" sz="16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for Total revenue</a:t>
            </a:r>
            <a:r>
              <a:rPr lang="en-US" sz="1600" dirty="0">
                <a:effectLst/>
                <a:latin typeface="Microsoft Sans Serif" panose="020B0604020202020204" pitchFamily="34" charset="0"/>
              </a:rPr>
              <a:t>	</a:t>
            </a:r>
            <a:endParaRPr lang="en-I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2B3F1-1C0E-AF3F-29CE-B0ABFC7338C0}"/>
              </a:ext>
            </a:extLst>
          </p:cNvPr>
          <p:cNvSpPr txBox="1"/>
          <p:nvPr/>
        </p:nvSpPr>
        <p:spPr>
          <a:xfrm>
            <a:off x="5413489" y="2484447"/>
            <a:ext cx="7070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Microsoft Sans Serif" panose="020B0604020202020204" pitchFamily="34" charset="0"/>
              </a:rPr>
              <a:t>OrderQty_Fact:=</a:t>
            </a:r>
            <a:r>
              <a:rPr lang="en-US" sz="1600" dirty="0">
                <a:solidFill>
                  <a:srgbClr val="008000"/>
                </a:solidFill>
                <a:effectLst/>
                <a:latin typeface="Microsoft Sans Serif" panose="020B0604020202020204" pitchFamily="34" charset="0"/>
              </a:rPr>
              <a:t>DISTINCTCOUNT</a:t>
            </a:r>
            <a:r>
              <a:rPr lang="en-US" sz="1600" dirty="0">
                <a:effectLst/>
                <a:latin typeface="Microsoft Sans Serif" panose="020B0604020202020204" pitchFamily="34" charset="0"/>
              </a:rPr>
              <a:t>(Fact_OrderLines[OrderSK]) </a:t>
            </a:r>
          </a:p>
          <a:p>
            <a:r>
              <a:rPr lang="en-US" sz="16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for Total Orders</a:t>
            </a:r>
            <a:endParaRPr lang="en-I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1B0207-51FB-41BA-A4FE-92809573D7C7}"/>
              </a:ext>
            </a:extLst>
          </p:cNvPr>
          <p:cNvSpPr txBox="1"/>
          <p:nvPr/>
        </p:nvSpPr>
        <p:spPr>
          <a:xfrm>
            <a:off x="5413488" y="3087839"/>
            <a:ext cx="6695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Microsoft Sans Serif" panose="020B0604020202020204" pitchFamily="34" charset="0"/>
              </a:rPr>
              <a:t>AvgOrderRev:=[TotTRev]/[OrderQty_Fact] </a:t>
            </a:r>
            <a:r>
              <a:rPr lang="en-US" sz="16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for average </a:t>
            </a:r>
            <a:r>
              <a:rPr lang="en-US" sz="1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US" sz="16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rder revenue</a:t>
            </a:r>
            <a:r>
              <a:rPr lang="en-US" sz="1600" dirty="0">
                <a:effectLst/>
                <a:latin typeface="Microsoft Sans Serif" panose="020B0604020202020204" pitchFamily="34" charset="0"/>
              </a:rPr>
              <a:t> </a:t>
            </a:r>
            <a:endParaRPr lang="en-IL" sz="16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7A541A0-ED2F-DEE3-F054-B4495F71F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20" y="3994475"/>
            <a:ext cx="6615947" cy="6925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7563C3B-7604-8692-4BEF-3757B433B796}"/>
              </a:ext>
            </a:extLst>
          </p:cNvPr>
          <p:cNvSpPr txBox="1"/>
          <p:nvPr/>
        </p:nvSpPr>
        <p:spPr>
          <a:xfrm>
            <a:off x="5182352" y="3514988"/>
            <a:ext cx="6873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And I made a new calculated column for unit price.</a:t>
            </a:r>
          </a:p>
        </p:txBody>
      </p:sp>
    </p:spTree>
    <p:extLst>
      <p:ext uri="{BB962C8B-B14F-4D97-AF65-F5344CB8AC3E}">
        <p14:creationId xmlns:p14="http://schemas.microsoft.com/office/powerpoint/2010/main" val="350505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0CBD01-E0C7-6AD6-D7C7-A5CD0448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425" y="4662122"/>
            <a:ext cx="3118963" cy="2016125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FAA43A-D112-F00E-D770-67669AC3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70" y="203682"/>
            <a:ext cx="4425246" cy="3034817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8F597E-F9F8-393B-1EE5-547CC63F6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220" y="337031"/>
            <a:ext cx="4476898" cy="2901468"/>
          </a:xfrm>
          <a:prstGeom prst="rect">
            <a:avLst/>
          </a:prstGeom>
          <a:ln w="44450">
            <a:solidFill>
              <a:schemeClr val="accent2"/>
            </a:solidFill>
          </a:ln>
        </p:spPr>
      </p:pic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80B84BC2-D6D1-7140-05CE-B2322CF3BAF3}"/>
              </a:ext>
            </a:extLst>
          </p:cNvPr>
          <p:cNvSpPr/>
          <p:nvPr/>
        </p:nvSpPr>
        <p:spPr>
          <a:xfrm>
            <a:off x="9515723" y="1009650"/>
            <a:ext cx="2377828" cy="2228849"/>
          </a:xfrm>
          <a:prstGeom prst="borderCallout2">
            <a:avLst>
              <a:gd name="adj1" fmla="val 103935"/>
              <a:gd name="adj2" fmla="val 28382"/>
              <a:gd name="adj3" fmla="val 130146"/>
              <a:gd name="adj4" fmla="val -5612"/>
              <a:gd name="adj5" fmla="val 105177"/>
              <a:gd name="adj6" fmla="val -3814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Life Insurance</a:t>
            </a:r>
            <a:r>
              <a:rPr lang="en-US" sz="1200" dirty="0"/>
              <a:t> had the highest revenue, starting at </a:t>
            </a:r>
            <a:r>
              <a:rPr lang="en-US" sz="1200" b="1" dirty="0"/>
              <a:t>₪188,575</a:t>
            </a:r>
            <a:r>
              <a:rPr lang="en-US" sz="1200" dirty="0"/>
              <a:t> in 2011, peaking at </a:t>
            </a:r>
            <a:r>
              <a:rPr lang="en-US" sz="1200" b="1" dirty="0"/>
              <a:t>₪204,715</a:t>
            </a:r>
            <a:r>
              <a:rPr lang="en-US" sz="1200" dirty="0"/>
              <a:t> in 2012, but slightly dropping to </a:t>
            </a:r>
            <a:r>
              <a:rPr lang="en-US" sz="1200" b="1" dirty="0"/>
              <a:t>₪200,964</a:t>
            </a:r>
            <a:r>
              <a:rPr lang="en-US" sz="1200" dirty="0"/>
              <a:t> in 2013.</a:t>
            </a:r>
            <a:endParaRPr lang="he-IL" sz="1200" dirty="0"/>
          </a:p>
          <a:p>
            <a:pPr algn="ctr"/>
            <a:endParaRPr lang="he-IL" sz="1200" dirty="0"/>
          </a:p>
          <a:p>
            <a:pPr algn="ctr"/>
            <a:r>
              <a:rPr lang="en-US" sz="1200" b="1" dirty="0"/>
              <a:t>Property Insurance</a:t>
            </a:r>
            <a:r>
              <a:rPr lang="en-US" sz="1200" dirty="0"/>
              <a:t> had the lowest revenue and showed a </a:t>
            </a:r>
            <a:r>
              <a:rPr lang="en-US" sz="1200" b="1" dirty="0"/>
              <a:t>small decline</a:t>
            </a:r>
            <a:r>
              <a:rPr lang="en-US" sz="1200" dirty="0"/>
              <a:t> over the years, from </a:t>
            </a:r>
            <a:r>
              <a:rPr lang="en-US" sz="1200" b="1" dirty="0"/>
              <a:t>₪31,483</a:t>
            </a:r>
            <a:r>
              <a:rPr lang="en-US" sz="1200" dirty="0"/>
              <a:t> in 2011 to </a:t>
            </a:r>
            <a:r>
              <a:rPr lang="en-US" sz="1200" b="1" dirty="0"/>
              <a:t>₪29,960</a:t>
            </a:r>
            <a:r>
              <a:rPr lang="en-US" sz="1200" dirty="0"/>
              <a:t> in 2013.</a:t>
            </a:r>
            <a:endParaRPr lang="en-IL" sz="1200" dirty="0"/>
          </a:p>
          <a:p>
            <a:pPr algn="ctr"/>
            <a:endParaRPr lang="en-IL" sz="1200" dirty="0"/>
          </a:p>
        </p:txBody>
      </p:sp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9EE11777-EF2A-1EF1-449D-19BC3DBF8E86}"/>
              </a:ext>
            </a:extLst>
          </p:cNvPr>
          <p:cNvSpPr/>
          <p:nvPr/>
        </p:nvSpPr>
        <p:spPr>
          <a:xfrm>
            <a:off x="6096000" y="3905250"/>
            <a:ext cx="2032000" cy="1897358"/>
          </a:xfrm>
          <a:prstGeom prst="borderCallout2">
            <a:avLst>
              <a:gd name="adj1" fmla="val 103935"/>
              <a:gd name="adj2" fmla="val 28382"/>
              <a:gd name="adj3" fmla="val 123787"/>
              <a:gd name="adj4" fmla="val 28138"/>
              <a:gd name="adj5" fmla="val 123249"/>
              <a:gd name="adj6" fmla="val 13092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The </a:t>
            </a:r>
            <a:r>
              <a:rPr lang="en-US" sz="1200" b="1" dirty="0"/>
              <a:t>Life Insurance division accounts for more than half of the total revenue</a:t>
            </a:r>
            <a:r>
              <a:rPr lang="en-US" sz="1200" dirty="0"/>
              <a:t>, while Property Insurance represents a small fraction.</a:t>
            </a:r>
            <a:endParaRPr lang="en-IL" sz="1200" dirty="0"/>
          </a:p>
          <a:p>
            <a:endParaRPr lang="en-IL" sz="1200" dirty="0"/>
          </a:p>
        </p:txBody>
      </p:sp>
      <p:sp>
        <p:nvSpPr>
          <p:cNvPr id="26" name="Callout: Bent Line 25">
            <a:extLst>
              <a:ext uri="{FF2B5EF4-FFF2-40B4-BE49-F238E27FC236}">
                <a16:creationId xmlns:a16="http://schemas.microsoft.com/office/drawing/2014/main" id="{611E7BB3-371D-D4B6-984B-D7EE28626AF4}"/>
              </a:ext>
            </a:extLst>
          </p:cNvPr>
          <p:cNvSpPr/>
          <p:nvPr/>
        </p:nvSpPr>
        <p:spPr>
          <a:xfrm>
            <a:off x="211612" y="3905251"/>
            <a:ext cx="3636488" cy="2238950"/>
          </a:xfrm>
          <a:prstGeom prst="borderCallout2">
            <a:avLst>
              <a:gd name="adj1" fmla="val 45857"/>
              <a:gd name="adj2" fmla="val 101071"/>
              <a:gd name="adj3" fmla="val 45921"/>
              <a:gd name="adj4" fmla="val 109682"/>
              <a:gd name="adj5" fmla="val -25507"/>
              <a:gd name="adj6" fmla="val 109269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Life Insurance</a:t>
            </a:r>
            <a:r>
              <a:rPr lang="en-US" sz="1200" dirty="0"/>
              <a:t> had the highest unit price across all years, increasing from </a:t>
            </a:r>
            <a:r>
              <a:rPr lang="en-US" sz="1200" b="1" dirty="0"/>
              <a:t>₪25.10</a:t>
            </a:r>
            <a:r>
              <a:rPr lang="en-US" sz="1200" dirty="0"/>
              <a:t> in 2011 to </a:t>
            </a:r>
            <a:r>
              <a:rPr lang="en-US" sz="1200" b="1" dirty="0"/>
              <a:t>₪29.06</a:t>
            </a:r>
            <a:r>
              <a:rPr lang="en-US" sz="1200" dirty="0"/>
              <a:t> in 2012, before settling at </a:t>
            </a:r>
            <a:r>
              <a:rPr lang="en-US" sz="1200" b="1" dirty="0"/>
              <a:t>₪25.31</a:t>
            </a:r>
            <a:r>
              <a:rPr lang="en-US" sz="1200" dirty="0"/>
              <a:t> in 2013.</a:t>
            </a:r>
            <a:endParaRPr lang="he-IL" sz="1200" dirty="0"/>
          </a:p>
          <a:p>
            <a:endParaRPr lang="he-IL" sz="1200" dirty="0"/>
          </a:p>
          <a:p>
            <a:r>
              <a:rPr lang="en-US" sz="1200" b="1" dirty="0"/>
              <a:t>Health Insurance</a:t>
            </a:r>
            <a:r>
              <a:rPr lang="en-US" sz="1200" dirty="0"/>
              <a:t> fluctuated, with a dip in 2012 (</a:t>
            </a:r>
            <a:r>
              <a:rPr lang="en-US" sz="1200" b="1" dirty="0"/>
              <a:t>₪22.12</a:t>
            </a:r>
            <a:r>
              <a:rPr lang="en-US" sz="1200" dirty="0"/>
              <a:t>) before recovering to </a:t>
            </a:r>
            <a:r>
              <a:rPr lang="en-US" sz="1200" b="1" dirty="0"/>
              <a:t>₪23.66</a:t>
            </a:r>
            <a:r>
              <a:rPr lang="en-US" sz="1200" dirty="0"/>
              <a:t> in 2013.</a:t>
            </a:r>
            <a:endParaRPr lang="he-IL" sz="1200" dirty="0"/>
          </a:p>
          <a:p>
            <a:endParaRPr lang="he-IL" sz="1200" dirty="0"/>
          </a:p>
          <a:p>
            <a:r>
              <a:rPr lang="en-US" sz="1200" b="1" dirty="0"/>
              <a:t>Property Insurance</a:t>
            </a:r>
            <a:r>
              <a:rPr lang="en-US" sz="1200" dirty="0"/>
              <a:t> had the lowest unit price, remaining relatively stable between </a:t>
            </a:r>
            <a:r>
              <a:rPr lang="en-US" sz="1200" b="1" dirty="0"/>
              <a:t>₪11.56 and ₪12.33</a:t>
            </a:r>
            <a:r>
              <a:rPr lang="en-US" sz="1200" dirty="0"/>
              <a:t>.</a:t>
            </a:r>
            <a:endParaRPr lang="he-IL" sz="1200" dirty="0"/>
          </a:p>
          <a:p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75618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03B547-62B5-DD31-A2FB-EB2FCFC37F70}"/>
              </a:ext>
            </a:extLst>
          </p:cNvPr>
          <p:cNvSpPr txBox="1"/>
          <p:nvPr/>
        </p:nvSpPr>
        <p:spPr>
          <a:xfrm>
            <a:off x="210050" y="67479"/>
            <a:ext cx="953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4. Analysis &amp; Visualization  </a:t>
            </a:r>
            <a:endParaRPr lang="en-IL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1F669-EE93-F225-9119-3CF2D57BA9D4}"/>
              </a:ext>
            </a:extLst>
          </p:cNvPr>
          <p:cNvSpPr txBox="1"/>
          <p:nvPr/>
        </p:nvSpPr>
        <p:spPr>
          <a:xfrm>
            <a:off x="0" y="963870"/>
            <a:ext cx="117665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 imported my model into PBI and after cleaning and organizing, I was able to produce a number of reports, some of which I will present here.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A4274D-B853-F65A-7D44-EB577B3B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1" r="824"/>
          <a:stretch/>
        </p:blipFill>
        <p:spPr>
          <a:xfrm>
            <a:off x="210050" y="1733301"/>
            <a:ext cx="5568450" cy="3132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C439CF-3C0B-66A2-FC56-DF169929F3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2"/>
          <a:stretch/>
        </p:blipFill>
        <p:spPr>
          <a:xfrm>
            <a:off x="5985858" y="1733301"/>
            <a:ext cx="5634642" cy="31320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719100-748D-1328-1575-728DDF4F1271}"/>
              </a:ext>
            </a:extLst>
          </p:cNvPr>
          <p:cNvSpPr txBox="1"/>
          <p:nvPr/>
        </p:nvSpPr>
        <p:spPr>
          <a:xfrm>
            <a:off x="210050" y="4926875"/>
            <a:ext cx="1141044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This dashboard provides a year-over-year (YoY) performance analysis of key business metrics. Each KPI compares the current year’s performance to the previous year and categorizes the results using color-coded status indicators based on performance against the company's growth targets. </a:t>
            </a:r>
          </a:p>
          <a:p>
            <a:r>
              <a:rPr lang="en-US" sz="12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🟢 Green → Growth of 5% or more (</a:t>
            </a:r>
            <a:r>
              <a:rPr lang="en-US" sz="12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Strong Performance</a:t>
            </a:r>
            <a:r>
              <a:rPr lang="en-US" sz="12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).</a:t>
            </a:r>
          </a:p>
          <a:p>
            <a:r>
              <a:rPr lang="en-US" sz="12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🟡 Yellow → Growth between 4% and 4.99% (</a:t>
            </a:r>
            <a:r>
              <a:rPr lang="en-US" sz="12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Stable, but below target</a:t>
            </a:r>
            <a:r>
              <a:rPr lang="en-US" sz="12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).</a:t>
            </a:r>
          </a:p>
          <a:p>
            <a:r>
              <a:rPr lang="en-US" sz="12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🔴 Red → Growth below 4% (</a:t>
            </a:r>
            <a:r>
              <a:rPr lang="en-US" sz="12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Underperformance</a:t>
            </a:r>
            <a:r>
              <a:rPr lang="en-US" sz="12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).</a:t>
            </a:r>
            <a:endParaRPr lang="he-IL" sz="1200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endParaRPr lang="he-IL" sz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US" sz="16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  <a:t>2012 was a mixed year, with stable revenue growth but a decline in orders.</a:t>
            </a:r>
            <a:r>
              <a:rPr lang="he-IL" sz="16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6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  <a:t>2013 showed improvement in orders, but revenue growth is slowing, and the average revenue per order declined slightly.</a:t>
            </a:r>
          </a:p>
        </p:txBody>
      </p:sp>
    </p:spTree>
    <p:extLst>
      <p:ext uri="{BB962C8B-B14F-4D97-AF65-F5344CB8AC3E}">
        <p14:creationId xmlns:p14="http://schemas.microsoft.com/office/powerpoint/2010/main" val="84642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89B79-5A82-D3F7-49EB-0D980066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12840"/>
            <a:ext cx="9906000" cy="26330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E95031-3EDD-A241-088D-763B20F554A4}"/>
              </a:ext>
            </a:extLst>
          </p:cNvPr>
          <p:cNvSpPr/>
          <p:nvPr/>
        </p:nvSpPr>
        <p:spPr>
          <a:xfrm>
            <a:off x="1219200" y="2945974"/>
            <a:ext cx="9423400" cy="898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43CAD-3F90-8BCA-672A-1095BACB1990}"/>
              </a:ext>
            </a:extLst>
          </p:cNvPr>
          <p:cNvSpPr txBox="1"/>
          <p:nvPr/>
        </p:nvSpPr>
        <p:spPr>
          <a:xfrm>
            <a:off x="1295401" y="3013501"/>
            <a:ext cx="93471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  <a:t>EMEA is the strongest performing region in both revenue and order volume, indicating a highly active and profitable market.</a:t>
            </a:r>
            <a:br>
              <a:rPr lang="en-US" sz="12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2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  <a:t>APAC is a growing market, contributing significantly but still trailing behind EMEA.</a:t>
            </a:r>
            <a:br>
              <a:rPr lang="en-US" sz="12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2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  <a:t>Americas struggles in both orders and revenue, suggesting a weak presence or lack of demand in this region.</a:t>
            </a:r>
          </a:p>
          <a:p>
            <a:endParaRPr lang="en-US" sz="1200" b="1" i="0" dirty="0">
              <a:solidFill>
                <a:srgbClr val="FFCC00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0CE37D-201D-EF1A-891D-91669E545E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40" t="2028" r="2140" b="2450"/>
          <a:stretch/>
        </p:blipFill>
        <p:spPr>
          <a:xfrm>
            <a:off x="304800" y="3944586"/>
            <a:ext cx="3124200" cy="2633046"/>
          </a:xfrm>
          <a:prstGeom prst="rect">
            <a:avLst/>
          </a:prstGeom>
        </p:spPr>
      </p:pic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B547B84F-C446-97AF-8C77-465B0286CB97}"/>
              </a:ext>
            </a:extLst>
          </p:cNvPr>
          <p:cNvSpPr/>
          <p:nvPr/>
        </p:nvSpPr>
        <p:spPr>
          <a:xfrm>
            <a:off x="4000500" y="4132483"/>
            <a:ext cx="1968500" cy="1403350"/>
          </a:xfrm>
          <a:prstGeom prst="borderCallout2">
            <a:avLst>
              <a:gd name="adj1" fmla="val 18750"/>
              <a:gd name="adj2" fmla="val -3664"/>
              <a:gd name="adj3" fmla="val 18750"/>
              <a:gd name="adj4" fmla="val -11220"/>
              <a:gd name="adj5" fmla="val 18772"/>
              <a:gd name="adj6" fmla="val -2706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"Life 3" leads</a:t>
            </a:r>
            <a:r>
              <a:rPr lang="en-US" sz="1200" dirty="0"/>
              <a:t> with </a:t>
            </a:r>
            <a:r>
              <a:rPr lang="en-US" sz="1200" b="1" dirty="0"/>
              <a:t>₪130,344</a:t>
            </a:r>
            <a:r>
              <a:rPr lang="en-US" sz="1200" dirty="0"/>
              <a:t> from </a:t>
            </a:r>
            <a:r>
              <a:rPr lang="en-US" sz="1200" b="1" dirty="0"/>
              <a:t>191 orders</a:t>
            </a:r>
            <a:r>
              <a:rPr lang="en-US" sz="1200" dirty="0"/>
              <a:t>, making it the highest-performing product in terms of revenue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202741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2792D-3303-6457-47E8-17AA66492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24946"/>
            <a:ext cx="9988550" cy="47143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2EED1BF-CF9E-B445-DF7A-D506644605D0}"/>
              </a:ext>
            </a:extLst>
          </p:cNvPr>
          <p:cNvSpPr/>
          <p:nvPr/>
        </p:nvSpPr>
        <p:spPr>
          <a:xfrm>
            <a:off x="1098550" y="5009724"/>
            <a:ext cx="9829800" cy="7814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87CF5-8CF1-54A7-E685-C436463184E5}"/>
              </a:ext>
            </a:extLst>
          </p:cNvPr>
          <p:cNvSpPr txBox="1"/>
          <p:nvPr/>
        </p:nvSpPr>
        <p:spPr>
          <a:xfrm>
            <a:off x="1162050" y="5099263"/>
            <a:ext cx="9766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  <a:t>Currently, for 2013, Total Revenue is 927,000, but let's say our goal for 2014 Total Revenue will be at least 1,270,000 - we can see that if we focus on increasing by another 9 percent in the EMEA region (the region that generates more Revenue), 6 percent in the APAC region, and 4 percent in America, we will reach the goal of 1,270,000.</a:t>
            </a:r>
          </a:p>
        </p:txBody>
      </p:sp>
    </p:spTree>
    <p:extLst>
      <p:ext uri="{BB962C8B-B14F-4D97-AF65-F5344CB8AC3E}">
        <p14:creationId xmlns:p14="http://schemas.microsoft.com/office/powerpoint/2010/main" val="310335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2D3141-F56C-ECC8-921B-4AE28BA38A8C}"/>
              </a:ext>
            </a:extLst>
          </p:cNvPr>
          <p:cNvSpPr txBox="1"/>
          <p:nvPr/>
        </p:nvSpPr>
        <p:spPr>
          <a:xfrm>
            <a:off x="210050" y="67479"/>
            <a:ext cx="59875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4400" b="1" dirty="0">
                <a:solidFill>
                  <a:schemeClr val="bg1"/>
                </a:solidFill>
              </a:rPr>
              <a:t>I also used Dax studio for queries.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C03BE-D4B2-31F4-FABE-E3B1058AA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2044700"/>
            <a:ext cx="4414846" cy="3516312"/>
          </a:xfrm>
          <a:prstGeom prst="rect">
            <a:avLst/>
          </a:prstGeom>
        </p:spPr>
      </p:pic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1D237D74-A941-084E-DA0F-285E16653660}"/>
              </a:ext>
            </a:extLst>
          </p:cNvPr>
          <p:cNvSpPr/>
          <p:nvPr/>
        </p:nvSpPr>
        <p:spPr>
          <a:xfrm>
            <a:off x="5556849" y="844550"/>
            <a:ext cx="1947257" cy="1523824"/>
          </a:xfrm>
          <a:prstGeom prst="borderCallout2">
            <a:avLst>
              <a:gd name="adj1" fmla="val 102507"/>
              <a:gd name="adj2" fmla="val 5772"/>
              <a:gd name="adj3" fmla="val 119088"/>
              <a:gd name="adj4" fmla="val 2527"/>
              <a:gd name="adj5" fmla="val 119548"/>
              <a:gd name="adj6" fmla="val -1031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EDCC5C-E31D-E9E6-7CDB-960E6D0FD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859" y="898075"/>
            <a:ext cx="1837236" cy="1416774"/>
          </a:xfrm>
          <a:prstGeom prst="rect">
            <a:avLst/>
          </a:prstGeom>
        </p:spPr>
      </p:pic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28F424AE-317D-3CC4-3A16-D72954C332E7}"/>
              </a:ext>
            </a:extLst>
          </p:cNvPr>
          <p:cNvSpPr/>
          <p:nvPr/>
        </p:nvSpPr>
        <p:spPr>
          <a:xfrm>
            <a:off x="7734301" y="1714499"/>
            <a:ext cx="2032000" cy="2552701"/>
          </a:xfrm>
          <a:prstGeom prst="borderCallout2">
            <a:avLst>
              <a:gd name="adj1" fmla="val 92308"/>
              <a:gd name="adj2" fmla="val -1416"/>
              <a:gd name="adj3" fmla="val 92471"/>
              <a:gd name="adj4" fmla="val -20285"/>
              <a:gd name="adj5" fmla="val 92434"/>
              <a:gd name="adj6" fmla="val -2212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3DF0A8-FEDF-1621-B2D2-0C038FF29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996" y="1790424"/>
            <a:ext cx="1832060" cy="2414988"/>
          </a:xfrm>
          <a:prstGeom prst="rect">
            <a:avLst/>
          </a:prstGeom>
        </p:spPr>
      </p:pic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ADDCEEB6-E23B-C113-FC6D-38C7DE6D7218}"/>
              </a:ext>
            </a:extLst>
          </p:cNvPr>
          <p:cNvSpPr/>
          <p:nvPr/>
        </p:nvSpPr>
        <p:spPr>
          <a:xfrm>
            <a:off x="5983281" y="4506912"/>
            <a:ext cx="3041649" cy="1054100"/>
          </a:xfrm>
          <a:prstGeom prst="borderCallout2">
            <a:avLst>
              <a:gd name="adj1" fmla="val 92308"/>
              <a:gd name="adj2" fmla="val -1416"/>
              <a:gd name="adj3" fmla="val 92471"/>
              <a:gd name="adj4" fmla="val -20285"/>
              <a:gd name="adj5" fmla="val 90628"/>
              <a:gd name="adj6" fmla="val -1154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4B8617-B97C-A358-48EB-094FAABAA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744" y="4633912"/>
            <a:ext cx="2704555" cy="84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5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EAD45B-A979-362B-41D2-55FDE13A4557}"/>
              </a:ext>
            </a:extLst>
          </p:cNvPr>
          <p:cNvSpPr txBox="1"/>
          <p:nvPr/>
        </p:nvSpPr>
        <p:spPr>
          <a:xfrm>
            <a:off x="210050" y="990809"/>
            <a:ext cx="86863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Thank you very much for looking at and being interested in the project I prepared. </a:t>
            </a:r>
            <a:endParaRPr lang="he-I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 would be happy if you will see the PBI file and experiment with it yourself and see the great investment I put into it, both in visualization and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This project was very challenging but also very educational. I am glad I had the opportunity to work on it.</a:t>
            </a:r>
            <a:endParaRPr lang="he-I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 have undoubtedly increased my skills and only hope to increase them even more in the future.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B16C98-5887-7C78-1F6A-E6995FF3E1C1}"/>
              </a:ext>
            </a:extLst>
          </p:cNvPr>
          <p:cNvSpPr txBox="1"/>
          <p:nvPr/>
        </p:nvSpPr>
        <p:spPr>
          <a:xfrm>
            <a:off x="210050" y="67479"/>
            <a:ext cx="953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92440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6687CC-1B8F-123D-7005-1620CCD2FB0B}"/>
              </a:ext>
            </a:extLst>
          </p:cNvPr>
          <p:cNvSpPr txBox="1"/>
          <p:nvPr/>
        </p:nvSpPr>
        <p:spPr>
          <a:xfrm>
            <a:off x="410168" y="395431"/>
            <a:ext cx="55207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u="sng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Project Goal</a:t>
            </a:r>
            <a:endParaRPr lang="en-IL" sz="6000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A67102-68EF-BD7B-0ECD-57CA72E5E084}"/>
              </a:ext>
            </a:extLst>
          </p:cNvPr>
          <p:cNvSpPr txBox="1"/>
          <p:nvPr/>
        </p:nvSpPr>
        <p:spPr>
          <a:xfrm>
            <a:off x="543518" y="1610129"/>
            <a:ext cx="79337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</a:t>
            </a:r>
            <a:r>
              <a:rPr lang="en-US" sz="2000" b="1" i="0" dirty="0">
                <a:solidFill>
                  <a:schemeClr val="accent2"/>
                </a:solidFill>
                <a:effectLst/>
                <a:latin typeface="+mj-lt"/>
                <a:ea typeface="+mj-ea"/>
                <a:cs typeface="+mj-cs"/>
              </a:rPr>
              <a:t>goal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of the practical project is to experiment with the methodologies and aspects taught in my course - Technion Certified Big Data Analyst Program.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B4BD30-54E6-C01C-5016-A1D7CB65EE28}"/>
              </a:ext>
            </a:extLst>
          </p:cNvPr>
          <p:cNvSpPr txBox="1"/>
          <p:nvPr/>
        </p:nvSpPr>
        <p:spPr>
          <a:xfrm>
            <a:off x="1045168" y="2795450"/>
            <a:ext cx="9197382" cy="785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such as, architecture planning, development and analysis in different tools, languages ​​and platforms : </a:t>
            </a:r>
            <a:r>
              <a:rPr lang="en-US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Power BI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Power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1" i="0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Pivot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lang="en-US" sz="2000" b="1" i="0" dirty="0">
                <a:solidFill>
                  <a:schemeClr val="accent4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Query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and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b="1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Dax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62E1CD-3356-FF18-053C-8BDA1BC34A5F}"/>
              </a:ext>
            </a:extLst>
          </p:cNvPr>
          <p:cNvSpPr txBox="1"/>
          <p:nvPr/>
        </p:nvSpPr>
        <p:spPr>
          <a:xfrm>
            <a:off x="1381718" y="3581400"/>
            <a:ext cx="9914932" cy="6223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Attached to the project are </a:t>
            </a:r>
            <a:r>
              <a:rPr lang="en-US" sz="20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  <a:t>2 databases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, a </a:t>
            </a:r>
            <a:r>
              <a:rPr lang="en-US" sz="2000" b="1" i="0" dirty="0">
                <a:solidFill>
                  <a:srgbClr val="BC7000"/>
                </a:solidFill>
                <a:effectLst/>
                <a:latin typeface="+mj-lt"/>
                <a:ea typeface="+mj-ea"/>
                <a:cs typeface="+mj-cs"/>
              </a:rPr>
              <a:t>SQL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server and a </a:t>
            </a: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CSV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file</a:t>
            </a:r>
            <a:r>
              <a:rPr lang="he-IL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as an additional data source with details of countries and regions.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1CDE8B-5CE2-AAAF-521A-435C2EFB2230}"/>
              </a:ext>
            </a:extLst>
          </p:cNvPr>
          <p:cNvSpPr txBox="1"/>
          <p:nvPr/>
        </p:nvSpPr>
        <p:spPr>
          <a:xfrm>
            <a:off x="1381718" y="4367350"/>
            <a:ext cx="9914931" cy="1384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</a:t>
            </a:r>
            <a:r>
              <a:rPr lang="en-US" sz="1800" b="1" i="0" dirty="0">
                <a:solidFill>
                  <a:srgbClr val="FFCC00"/>
                </a:solidFill>
                <a:effectLst/>
                <a:latin typeface="+mj-lt"/>
                <a:ea typeface="+mj-ea"/>
                <a:cs typeface="+mj-cs"/>
              </a:rPr>
              <a:t>databases</a:t>
            </a:r>
            <a:r>
              <a:rPr lang="en-US" sz="18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belong to an operational system called "</a:t>
            </a: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Happy_Insurance</a:t>
            </a:r>
            <a:r>
              <a:rPr lang="en-US" sz="18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" of the "</a:t>
            </a: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Happy_Insurance</a:t>
            </a:r>
            <a:r>
              <a:rPr lang="en-US" sz="18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" company</a:t>
            </a:r>
            <a:r>
              <a:rPr lang="he-IL" sz="18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18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with insurance sales transactions.</a:t>
            </a:r>
            <a:endParaRPr lang="en-US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Together, they constitute the database of the "</a:t>
            </a:r>
            <a:r>
              <a:rPr lang="en-US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+mj-ea"/>
                <a:cs typeface="+mj-cs"/>
              </a:rPr>
              <a:t>Happy_Insurance</a:t>
            </a:r>
            <a:r>
              <a:rPr lang="en-US" sz="18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" company and represent 3 years of business activity</a:t>
            </a: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(2011 – 2013).</a:t>
            </a:r>
            <a:endParaRPr lang="en-US" sz="1800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373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D58143-D3A5-8DF2-5A6D-306038F9CBC3}"/>
              </a:ext>
            </a:extLst>
          </p:cNvPr>
          <p:cNvSpPr txBox="1"/>
          <p:nvPr/>
        </p:nvSpPr>
        <p:spPr>
          <a:xfrm>
            <a:off x="238718" y="896667"/>
            <a:ext cx="8600482" cy="611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of an ETL 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process to transfer data from the databases to a star schema, using Power Query and M Language techniques.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2978B-7380-524F-E848-9E4568D8072F}"/>
              </a:ext>
            </a:extLst>
          </p:cNvPr>
          <p:cNvSpPr txBox="1"/>
          <p:nvPr/>
        </p:nvSpPr>
        <p:spPr>
          <a:xfrm>
            <a:off x="105368" y="188781"/>
            <a:ext cx="55207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sng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Main stages</a:t>
            </a:r>
            <a:endParaRPr lang="en-IL" sz="4000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6A955-D76D-E2EF-5D0B-64CA1E22BC38}"/>
              </a:ext>
            </a:extLst>
          </p:cNvPr>
          <p:cNvSpPr txBox="1"/>
          <p:nvPr/>
        </p:nvSpPr>
        <p:spPr>
          <a:xfrm>
            <a:off x="740368" y="1608255"/>
            <a:ext cx="8860832" cy="611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Development of a Tabular model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using Power Pivot that will provide a quick and high-quality answer to the organization's business questions with minimal effort by end users.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E436D9-122F-615E-0E7C-2E7EA5445F8A}"/>
              </a:ext>
            </a:extLst>
          </p:cNvPr>
          <p:cNvSpPr txBox="1"/>
          <p:nvPr/>
        </p:nvSpPr>
        <p:spPr>
          <a:xfrm>
            <a:off x="575888" y="3552421"/>
            <a:ext cx="1386882" cy="483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DB</a:t>
            </a:r>
            <a:endParaRPr lang="en-US" sz="2000" b="1" i="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6C88E-AFD4-8A8D-6D96-4492DBB0ADEF}"/>
              </a:ext>
            </a:extLst>
          </p:cNvPr>
          <p:cNvSpPr txBox="1"/>
          <p:nvPr/>
        </p:nvSpPr>
        <p:spPr>
          <a:xfrm>
            <a:off x="1625748" y="2672205"/>
            <a:ext cx="8940504" cy="6111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Reports and data visualization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using Power BI.</a:t>
            </a: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911F5C02-1296-D64E-6DDA-71318CDB5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508" y="3799220"/>
            <a:ext cx="775660" cy="775660"/>
          </a:xfrm>
          <a:prstGeom prst="rect">
            <a:avLst/>
          </a:prstGeom>
        </p:spPr>
      </p:pic>
      <p:pic>
        <p:nvPicPr>
          <p:cNvPr id="20" name="Graphic 19" descr="Arrow Right with solid fill">
            <a:extLst>
              <a:ext uri="{FF2B5EF4-FFF2-40B4-BE49-F238E27FC236}">
                <a16:creationId xmlns:a16="http://schemas.microsoft.com/office/drawing/2014/main" id="{CFDE0722-D37D-56F7-44E9-E5E584716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7613" y="4335345"/>
            <a:ext cx="1511416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8F329DB-75AA-E691-A2C6-2DE55E4CD130}"/>
              </a:ext>
            </a:extLst>
          </p:cNvPr>
          <p:cNvSpPr txBox="1"/>
          <p:nvPr/>
        </p:nvSpPr>
        <p:spPr>
          <a:xfrm>
            <a:off x="238718" y="5743872"/>
            <a:ext cx="2056123" cy="396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CSV “Region”</a:t>
            </a:r>
            <a:endParaRPr lang="en-US" sz="2000" b="1" i="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F25D177A-E905-4F5F-7657-09CF78CF4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839" y="4445525"/>
            <a:ext cx="661552" cy="661552"/>
          </a:xfrm>
          <a:prstGeom prst="rect">
            <a:avLst/>
          </a:prstGeom>
        </p:spPr>
      </p:pic>
      <p:pic>
        <p:nvPicPr>
          <p:cNvPr id="25" name="Graphic 24" descr="Table with solid fill">
            <a:extLst>
              <a:ext uri="{FF2B5EF4-FFF2-40B4-BE49-F238E27FC236}">
                <a16:creationId xmlns:a16="http://schemas.microsoft.com/office/drawing/2014/main" id="{10EFA5A3-C066-49F2-4E9E-D04CEC85B3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091" y="4979023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62447A4-9726-2C57-BB98-CB00CD05FC0F}"/>
              </a:ext>
            </a:extLst>
          </p:cNvPr>
          <p:cNvSpPr txBox="1"/>
          <p:nvPr/>
        </p:nvSpPr>
        <p:spPr>
          <a:xfrm>
            <a:off x="1373877" y="4362832"/>
            <a:ext cx="121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1.Extract</a:t>
            </a:r>
            <a:endParaRPr lang="en-I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9CBA78-CDDA-289B-129D-AB772AB4647F}"/>
              </a:ext>
            </a:extLst>
          </p:cNvPr>
          <p:cNvSpPr txBox="1"/>
          <p:nvPr/>
        </p:nvSpPr>
        <p:spPr>
          <a:xfrm>
            <a:off x="3345232" y="4369620"/>
            <a:ext cx="1581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2.Transform</a:t>
            </a:r>
            <a:endParaRPr lang="en-I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5C6292-AD26-2A89-8052-B24CDA874B5B}"/>
              </a:ext>
            </a:extLst>
          </p:cNvPr>
          <p:cNvSpPr txBox="1"/>
          <p:nvPr/>
        </p:nvSpPr>
        <p:spPr>
          <a:xfrm>
            <a:off x="5696158" y="4622412"/>
            <a:ext cx="1720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Power Pivot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35" name="Callout: Double Bent Line 34">
            <a:extLst>
              <a:ext uri="{FF2B5EF4-FFF2-40B4-BE49-F238E27FC236}">
                <a16:creationId xmlns:a16="http://schemas.microsoft.com/office/drawing/2014/main" id="{75A75957-1D82-0803-8A64-7F54F7994713}"/>
              </a:ext>
            </a:extLst>
          </p:cNvPr>
          <p:cNvSpPr/>
          <p:nvPr/>
        </p:nvSpPr>
        <p:spPr>
          <a:xfrm>
            <a:off x="1964666" y="3597579"/>
            <a:ext cx="1332380" cy="737770"/>
          </a:xfrm>
          <a:prstGeom prst="borderCallout3">
            <a:avLst>
              <a:gd name="adj1" fmla="val 18750"/>
              <a:gd name="adj2" fmla="val -2627"/>
              <a:gd name="adj3" fmla="val 18750"/>
              <a:gd name="adj4" fmla="val -16667"/>
              <a:gd name="adj5" fmla="val 100000"/>
              <a:gd name="adj6" fmla="val -16667"/>
              <a:gd name="adj7" fmla="val 118799"/>
              <a:gd name="adj8" fmla="val -75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Reading data from SQL tables and Excel/CSV files.</a:t>
            </a:r>
            <a:endParaRPr lang="en-IL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B8BDF2-085A-146E-7B35-F0347AF325F1}"/>
              </a:ext>
            </a:extLst>
          </p:cNvPr>
          <p:cNvSpPr txBox="1"/>
          <p:nvPr/>
        </p:nvSpPr>
        <p:spPr>
          <a:xfrm>
            <a:off x="2951606" y="4577697"/>
            <a:ext cx="1720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Power Query </a:t>
            </a:r>
            <a:endParaRPr lang="en-IL" b="1" dirty="0"/>
          </a:p>
        </p:txBody>
      </p:sp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16732634-8A58-8422-9C8E-8C2CF07BA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6172" y="4334584"/>
            <a:ext cx="1130170" cy="914400"/>
          </a:xfrm>
          <a:prstGeom prst="rect">
            <a:avLst/>
          </a:prstGeom>
        </p:spPr>
      </p:pic>
      <p:sp>
        <p:nvSpPr>
          <p:cNvPr id="42" name="Callout: Bent Line 41">
            <a:extLst>
              <a:ext uri="{FF2B5EF4-FFF2-40B4-BE49-F238E27FC236}">
                <a16:creationId xmlns:a16="http://schemas.microsoft.com/office/drawing/2014/main" id="{C5197AAA-3EB9-F659-C044-EAA5BCEAE8B5}"/>
              </a:ext>
            </a:extLst>
          </p:cNvPr>
          <p:cNvSpPr/>
          <p:nvPr/>
        </p:nvSpPr>
        <p:spPr>
          <a:xfrm>
            <a:off x="3886008" y="3922741"/>
            <a:ext cx="1479550" cy="501766"/>
          </a:xfrm>
          <a:prstGeom prst="borderCallout2">
            <a:avLst>
              <a:gd name="adj1" fmla="val 17093"/>
              <a:gd name="adj2" fmla="val -890"/>
              <a:gd name="adj3" fmla="val 17093"/>
              <a:gd name="adj4" fmla="val -15854"/>
              <a:gd name="adj5" fmla="val 94107"/>
              <a:gd name="adj6" fmla="val -15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1.Cleaning, filtering, merging, and shaping the data.</a:t>
            </a:r>
            <a:endParaRPr lang="en-IL" sz="1000" dirty="0"/>
          </a:p>
        </p:txBody>
      </p:sp>
      <p:sp>
        <p:nvSpPr>
          <p:cNvPr id="44" name="Callout: Bent Line 43">
            <a:extLst>
              <a:ext uri="{FF2B5EF4-FFF2-40B4-BE49-F238E27FC236}">
                <a16:creationId xmlns:a16="http://schemas.microsoft.com/office/drawing/2014/main" id="{7EF02E9D-C371-3FF4-BFD3-9F259A906824}"/>
              </a:ext>
            </a:extLst>
          </p:cNvPr>
          <p:cNvSpPr/>
          <p:nvPr/>
        </p:nvSpPr>
        <p:spPr>
          <a:xfrm>
            <a:off x="4041979" y="3316597"/>
            <a:ext cx="1479550" cy="501766"/>
          </a:xfrm>
          <a:prstGeom prst="borderCallout2">
            <a:avLst>
              <a:gd name="adj1" fmla="val 23447"/>
              <a:gd name="adj2" fmla="val 250"/>
              <a:gd name="adj3" fmla="val 23448"/>
              <a:gd name="adj4" fmla="val -19764"/>
              <a:gd name="adj5" fmla="val 138807"/>
              <a:gd name="adj6" fmla="val -192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2. Converting the tables into a suitable star schema.</a:t>
            </a:r>
            <a:endParaRPr lang="en-IL" sz="1000" dirty="0"/>
          </a:p>
        </p:txBody>
      </p:sp>
      <p:pic>
        <p:nvPicPr>
          <p:cNvPr id="45" name="Graphic 44" descr="Arrow Right with solid fill">
            <a:extLst>
              <a:ext uri="{FF2B5EF4-FFF2-40B4-BE49-F238E27FC236}">
                <a16:creationId xmlns:a16="http://schemas.microsoft.com/office/drawing/2014/main" id="{468422DA-ABF7-34E3-43AF-5B13C5267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28510" y="4319101"/>
            <a:ext cx="1720968" cy="9144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847C903-8D86-4C58-0C72-C9CD63D23B73}"/>
              </a:ext>
            </a:extLst>
          </p:cNvPr>
          <p:cNvSpPr txBox="1"/>
          <p:nvPr/>
        </p:nvSpPr>
        <p:spPr>
          <a:xfrm>
            <a:off x="8518676" y="4344880"/>
            <a:ext cx="325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4. Analysis &amp; Visualization  </a:t>
            </a:r>
            <a:endParaRPr lang="en-IL" dirty="0"/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25EC753D-4FFD-B4DA-CF91-57F4E613467F}"/>
              </a:ext>
            </a:extLst>
          </p:cNvPr>
          <p:cNvSpPr/>
          <p:nvPr/>
        </p:nvSpPr>
        <p:spPr>
          <a:xfrm>
            <a:off x="6838558" y="3527984"/>
            <a:ext cx="1479550" cy="883121"/>
          </a:xfrm>
          <a:prstGeom prst="borderCallout2">
            <a:avLst>
              <a:gd name="adj1" fmla="val 20192"/>
              <a:gd name="adj2" fmla="val -26"/>
              <a:gd name="adj3" fmla="val 20192"/>
              <a:gd name="adj4" fmla="val -14125"/>
              <a:gd name="adj5" fmla="val 105778"/>
              <a:gd name="adj6" fmla="val -136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Establishing relationship, measures, and hierarchies in Power Pivot</a:t>
            </a:r>
            <a:endParaRPr lang="en-IL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C0FD2B7-0067-19C5-9D6C-22416001D19F}"/>
              </a:ext>
            </a:extLst>
          </p:cNvPr>
          <p:cNvSpPr txBox="1"/>
          <p:nvPr/>
        </p:nvSpPr>
        <p:spPr>
          <a:xfrm>
            <a:off x="8742621" y="4605332"/>
            <a:ext cx="137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Power BI</a:t>
            </a:r>
            <a:endParaRPr lang="en-IL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30CDA1-265C-98A6-4945-CD477A998BD9}"/>
              </a:ext>
            </a:extLst>
          </p:cNvPr>
          <p:cNvSpPr txBox="1"/>
          <p:nvPr/>
        </p:nvSpPr>
        <p:spPr>
          <a:xfrm>
            <a:off x="6324825" y="4369620"/>
            <a:ext cx="10516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3.Load</a:t>
            </a:r>
            <a:endParaRPr lang="en-IL" sz="2000" dirty="0"/>
          </a:p>
        </p:txBody>
      </p:sp>
      <p:sp>
        <p:nvSpPr>
          <p:cNvPr id="53" name="Callout: Bent Line 52">
            <a:extLst>
              <a:ext uri="{FF2B5EF4-FFF2-40B4-BE49-F238E27FC236}">
                <a16:creationId xmlns:a16="http://schemas.microsoft.com/office/drawing/2014/main" id="{5324FCF3-860D-70BC-1693-FEB173EF5913}"/>
              </a:ext>
            </a:extLst>
          </p:cNvPr>
          <p:cNvSpPr/>
          <p:nvPr/>
        </p:nvSpPr>
        <p:spPr>
          <a:xfrm>
            <a:off x="8720549" y="3643462"/>
            <a:ext cx="1479550" cy="652163"/>
          </a:xfrm>
          <a:prstGeom prst="borderCallout2">
            <a:avLst>
              <a:gd name="adj1" fmla="val 23088"/>
              <a:gd name="adj2" fmla="val 100241"/>
              <a:gd name="adj3" fmla="val 23088"/>
              <a:gd name="adj4" fmla="val 114666"/>
              <a:gd name="adj5" fmla="val 113019"/>
              <a:gd name="adj6" fmla="val 1147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 Connecting to the Tabular Model or the Power Pivot data model.</a:t>
            </a:r>
            <a:endParaRPr lang="en-IL" sz="1000" dirty="0"/>
          </a:p>
        </p:txBody>
      </p:sp>
      <p:sp>
        <p:nvSpPr>
          <p:cNvPr id="54" name="Callout: Bent Line 53">
            <a:extLst>
              <a:ext uri="{FF2B5EF4-FFF2-40B4-BE49-F238E27FC236}">
                <a16:creationId xmlns:a16="http://schemas.microsoft.com/office/drawing/2014/main" id="{07AE59CB-BF40-1881-9491-D13182E0CF62}"/>
              </a:ext>
            </a:extLst>
          </p:cNvPr>
          <p:cNvSpPr/>
          <p:nvPr/>
        </p:nvSpPr>
        <p:spPr>
          <a:xfrm>
            <a:off x="8617172" y="2826111"/>
            <a:ext cx="1479550" cy="652163"/>
          </a:xfrm>
          <a:prstGeom prst="borderCallout2">
            <a:avLst>
              <a:gd name="adj1" fmla="val 23088"/>
              <a:gd name="adj2" fmla="val 100241"/>
              <a:gd name="adj3" fmla="val 23088"/>
              <a:gd name="adj4" fmla="val 114666"/>
              <a:gd name="adj5" fmla="val 149297"/>
              <a:gd name="adj6" fmla="val 11471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2. Creating dashboards, reports, and visual insights with Dax.</a:t>
            </a:r>
            <a:endParaRPr lang="en-IL" sz="1000" dirty="0"/>
          </a:p>
        </p:txBody>
      </p:sp>
    </p:spTree>
    <p:extLst>
      <p:ext uri="{BB962C8B-B14F-4D97-AF65-F5344CB8AC3E}">
        <p14:creationId xmlns:p14="http://schemas.microsoft.com/office/powerpoint/2010/main" val="232551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4DF338-D4EF-8E25-3D8E-ADDBCEFFA19D}"/>
              </a:ext>
            </a:extLst>
          </p:cNvPr>
          <p:cNvSpPr txBox="1"/>
          <p:nvPr/>
        </p:nvSpPr>
        <p:spPr>
          <a:xfrm>
            <a:off x="210050" y="67479"/>
            <a:ext cx="3555499" cy="885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i="0" dirty="0">
                <a:solidFill>
                  <a:schemeClr val="bg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1. Extract</a:t>
            </a:r>
            <a:endParaRPr lang="en-IL" sz="5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C725D-B241-F4AD-3637-77841C33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419"/>
          <a:stretch/>
        </p:blipFill>
        <p:spPr>
          <a:xfrm>
            <a:off x="3252866" y="4473649"/>
            <a:ext cx="3394075" cy="461396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77854A9-C27E-2887-18DA-172E141B65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320"/>
          <a:stretch/>
        </p:blipFill>
        <p:spPr>
          <a:xfrm>
            <a:off x="1958382" y="5457201"/>
            <a:ext cx="2263157" cy="628107"/>
          </a:xfrm>
          <a:prstGeom prst="rect">
            <a:avLst/>
          </a:prstGeom>
          <a:ln w="31750">
            <a:solidFill>
              <a:schemeClr val="accent1">
                <a:lumMod val="75000"/>
              </a:schemeClr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553622C-1BA1-BDCE-1B15-201E554E87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5201" r="-481" b="38167"/>
          <a:stretch/>
        </p:blipFill>
        <p:spPr>
          <a:xfrm>
            <a:off x="5518171" y="5374875"/>
            <a:ext cx="2841815" cy="61710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D1E0D2F6-AAD6-5905-9AFB-9D08FEE6C60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4300" r="728" b="21495"/>
          <a:stretch/>
        </p:blipFill>
        <p:spPr>
          <a:xfrm>
            <a:off x="2375636" y="1211665"/>
            <a:ext cx="3535637" cy="55829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AD875F9-1AAE-7CED-C86A-3E0F1347DC6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39" r="1"/>
          <a:stretch/>
        </p:blipFill>
        <p:spPr>
          <a:xfrm>
            <a:off x="2375636" y="2300284"/>
            <a:ext cx="2337232" cy="552450"/>
          </a:xfrm>
          <a:prstGeom prst="rect">
            <a:avLst/>
          </a:prstGeom>
          <a:ln w="34925">
            <a:solidFill>
              <a:srgbClr val="FFC000"/>
            </a:solidFill>
          </a:ln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DA22172D-92A6-CC8A-B69D-59004D104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9572" y="3424887"/>
            <a:ext cx="3295650" cy="542925"/>
          </a:xfrm>
          <a:prstGeom prst="rect">
            <a:avLst/>
          </a:prstGeom>
          <a:ln w="31750">
            <a:solidFill>
              <a:schemeClr val="accent5">
                <a:lumMod val="50000"/>
              </a:schemeClr>
            </a:solidFill>
          </a:ln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C92D2130-2C02-005B-301B-90A3CA68DE5C}"/>
              </a:ext>
            </a:extLst>
          </p:cNvPr>
          <p:cNvSpPr txBox="1"/>
          <p:nvPr/>
        </p:nvSpPr>
        <p:spPr>
          <a:xfrm>
            <a:off x="599402" y="1073485"/>
            <a:ext cx="1386882" cy="4831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SQL DB</a:t>
            </a:r>
            <a:endParaRPr lang="en-US" sz="2000" b="1" i="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21" name="Graphic 120" descr="Database with solid fill">
            <a:extLst>
              <a:ext uri="{FF2B5EF4-FFF2-40B4-BE49-F238E27FC236}">
                <a16:creationId xmlns:a16="http://schemas.microsoft.com/office/drawing/2014/main" id="{78D77025-A9E1-8B8E-12D9-129FFD2653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4438" y="827800"/>
            <a:ext cx="662962" cy="66296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17C0389-518B-F946-4F0F-0FF3FA1A992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-1" b="73"/>
          <a:stretch/>
        </p:blipFill>
        <p:spPr>
          <a:xfrm>
            <a:off x="210050" y="1490763"/>
            <a:ext cx="1781175" cy="2274788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BBAB1D56-25FD-BC7D-548F-218CD3021AF8}"/>
              </a:ext>
            </a:extLst>
          </p:cNvPr>
          <p:cNvSpPr/>
          <p:nvPr/>
        </p:nvSpPr>
        <p:spPr>
          <a:xfrm>
            <a:off x="599402" y="3407269"/>
            <a:ext cx="1210348" cy="1596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AE927E3-BCB5-BFF3-6DBA-0C02BDB46DD4}"/>
              </a:ext>
            </a:extLst>
          </p:cNvPr>
          <p:cNvSpPr/>
          <p:nvPr/>
        </p:nvSpPr>
        <p:spPr>
          <a:xfrm>
            <a:off x="599402" y="2725282"/>
            <a:ext cx="1210348" cy="15969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A70F44B-579D-AD72-30CE-DE95EBCF4704}"/>
              </a:ext>
            </a:extLst>
          </p:cNvPr>
          <p:cNvSpPr/>
          <p:nvPr/>
        </p:nvSpPr>
        <p:spPr>
          <a:xfrm>
            <a:off x="599402" y="3230672"/>
            <a:ext cx="1210348" cy="159692"/>
          </a:xfrm>
          <a:prstGeom prst="rect">
            <a:avLst/>
          </a:prstGeom>
          <a:noFill/>
          <a:ln w="1905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3808628-8952-5CDE-A9CB-FC1BA6DF0E9A}"/>
              </a:ext>
            </a:extLst>
          </p:cNvPr>
          <p:cNvSpPr/>
          <p:nvPr/>
        </p:nvSpPr>
        <p:spPr>
          <a:xfrm>
            <a:off x="599402" y="3582901"/>
            <a:ext cx="1210348" cy="190508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D65F55E-A20F-03C4-1078-51C1BAB04D1F}"/>
              </a:ext>
            </a:extLst>
          </p:cNvPr>
          <p:cNvSpPr/>
          <p:nvPr/>
        </p:nvSpPr>
        <p:spPr>
          <a:xfrm>
            <a:off x="599402" y="3066276"/>
            <a:ext cx="1210348" cy="159691"/>
          </a:xfrm>
          <a:prstGeom prst="rect">
            <a:avLst/>
          </a:prstGeom>
          <a:noFill/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FDF66F5E-4A28-0916-DAA9-AA6FD06100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3798" y="1428780"/>
            <a:ext cx="3535637" cy="1446017"/>
          </a:xfrm>
          <a:prstGeom prst="rect">
            <a:avLst/>
          </a:prstGeom>
        </p:spPr>
      </p:pic>
      <p:sp>
        <p:nvSpPr>
          <p:cNvPr id="194" name="TextBox 193">
            <a:extLst>
              <a:ext uri="{FF2B5EF4-FFF2-40B4-BE49-F238E27FC236}">
                <a16:creationId xmlns:a16="http://schemas.microsoft.com/office/drawing/2014/main" id="{C4E164D3-FFF1-C89C-05B7-BC1E00D444E3}"/>
              </a:ext>
            </a:extLst>
          </p:cNvPr>
          <p:cNvSpPr txBox="1"/>
          <p:nvPr/>
        </p:nvSpPr>
        <p:spPr>
          <a:xfrm>
            <a:off x="9966011" y="871915"/>
            <a:ext cx="2056123" cy="396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250"/>
              </a:spcAft>
            </a:pPr>
            <a:r>
              <a:rPr lang="en-US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CSV “Region”</a:t>
            </a:r>
            <a:endParaRPr lang="en-US" sz="2000" b="1" i="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95" name="Graphic 194" descr="Table with solid fill">
            <a:extLst>
              <a:ext uri="{FF2B5EF4-FFF2-40B4-BE49-F238E27FC236}">
                <a16:creationId xmlns:a16="http://schemas.microsoft.com/office/drawing/2014/main" id="{0932F8D6-0221-5013-659B-730502FAB5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34417" y="445123"/>
            <a:ext cx="914400" cy="914400"/>
          </a:xfrm>
          <a:prstGeom prst="rect">
            <a:avLst/>
          </a:prstGeom>
        </p:spPr>
      </p:pic>
      <p:sp>
        <p:nvSpPr>
          <p:cNvPr id="207" name="Callout: Bent Line 206">
            <a:extLst>
              <a:ext uri="{FF2B5EF4-FFF2-40B4-BE49-F238E27FC236}">
                <a16:creationId xmlns:a16="http://schemas.microsoft.com/office/drawing/2014/main" id="{8227D8F5-72E6-F85C-09C0-5195329A1A61}"/>
              </a:ext>
            </a:extLst>
          </p:cNvPr>
          <p:cNvSpPr/>
          <p:nvPr/>
        </p:nvSpPr>
        <p:spPr>
          <a:xfrm>
            <a:off x="5200230" y="344025"/>
            <a:ext cx="1548410" cy="558298"/>
          </a:xfrm>
          <a:prstGeom prst="borderCallout2">
            <a:avLst>
              <a:gd name="adj1" fmla="val 18750"/>
              <a:gd name="adj2" fmla="val -8333"/>
              <a:gd name="adj3" fmla="val 19319"/>
              <a:gd name="adj4" fmla="val -54191"/>
              <a:gd name="adj5" fmla="val 134679"/>
              <a:gd name="adj6" fmla="val -538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08" name="Callout: Bent Line 207">
            <a:extLst>
              <a:ext uri="{FF2B5EF4-FFF2-40B4-BE49-F238E27FC236}">
                <a16:creationId xmlns:a16="http://schemas.microsoft.com/office/drawing/2014/main" id="{4F84917B-6E61-1797-6BA4-0F0CAAF6B279}"/>
              </a:ext>
            </a:extLst>
          </p:cNvPr>
          <p:cNvSpPr/>
          <p:nvPr/>
        </p:nvSpPr>
        <p:spPr>
          <a:xfrm>
            <a:off x="5200230" y="127000"/>
            <a:ext cx="1594270" cy="784073"/>
          </a:xfrm>
          <a:prstGeom prst="borderCallout2">
            <a:avLst>
              <a:gd name="adj1" fmla="val 32399"/>
              <a:gd name="adj2" fmla="val 110759"/>
              <a:gd name="adj3" fmla="val 33147"/>
              <a:gd name="adj4" fmla="val 187819"/>
              <a:gd name="adj5" fmla="val 165819"/>
              <a:gd name="adj6" fmla="val 1888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There is a logical connection between the </a:t>
            </a:r>
            <a:r>
              <a:rPr lang="he-IL" sz="1000" dirty="0"/>
              <a:t>"</a:t>
            </a:r>
            <a:r>
              <a:rPr lang="en-US" sz="1000" dirty="0"/>
              <a:t>GEOID</a:t>
            </a:r>
            <a:r>
              <a:rPr lang="he-IL" sz="1000" dirty="0"/>
              <a:t>"</a:t>
            </a:r>
            <a:r>
              <a:rPr lang="en-US" sz="1000" dirty="0"/>
              <a:t> and the </a:t>
            </a:r>
            <a:r>
              <a:rPr lang="he-IL" sz="1000" dirty="0"/>
              <a:t>"</a:t>
            </a:r>
            <a:r>
              <a:rPr lang="en-US" sz="1000" dirty="0"/>
              <a:t>ID</a:t>
            </a:r>
            <a:r>
              <a:rPr lang="he-IL" sz="1000" dirty="0"/>
              <a:t>"</a:t>
            </a:r>
            <a:r>
              <a:rPr lang="en-US" sz="1000" dirty="0"/>
              <a:t> in Excel.</a:t>
            </a:r>
          </a:p>
          <a:p>
            <a:pPr algn="ctr"/>
            <a:endParaRPr lang="en-IL" sz="1000" dirty="0"/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C6686F87-403F-9629-C762-C596A47C56F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3945" b="37687"/>
          <a:stretch/>
        </p:blipFill>
        <p:spPr>
          <a:xfrm>
            <a:off x="2362279" y="932964"/>
            <a:ext cx="1781175" cy="19050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2801E2F0-1AA0-14FA-A580-CEDDF37BE699}"/>
              </a:ext>
            </a:extLst>
          </p:cNvPr>
          <p:cNvSpPr/>
          <p:nvPr/>
        </p:nvSpPr>
        <p:spPr>
          <a:xfrm>
            <a:off x="2350814" y="933467"/>
            <a:ext cx="1781175" cy="18999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2C8941BF-EDC8-48A1-3F2A-2E4914F02EF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62402" y="1888384"/>
            <a:ext cx="435611" cy="30250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E39A268-0B13-C95E-83B9-245B406EFA7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76077" b="16049"/>
          <a:stretch/>
        </p:blipFill>
        <p:spPr>
          <a:xfrm>
            <a:off x="3446550" y="2063053"/>
            <a:ext cx="1781175" cy="179258"/>
          </a:xfrm>
          <a:prstGeom prst="rect">
            <a:avLst/>
          </a:prstGeom>
        </p:spPr>
      </p:pic>
      <p:sp>
        <p:nvSpPr>
          <p:cNvPr id="223" name="Rectangle 222">
            <a:extLst>
              <a:ext uri="{FF2B5EF4-FFF2-40B4-BE49-F238E27FC236}">
                <a16:creationId xmlns:a16="http://schemas.microsoft.com/office/drawing/2014/main" id="{7B8CCA56-A8A4-F85F-C87A-B3B8E1266433}"/>
              </a:ext>
            </a:extLst>
          </p:cNvPr>
          <p:cNvSpPr/>
          <p:nvPr/>
        </p:nvSpPr>
        <p:spPr>
          <a:xfrm>
            <a:off x="3446549" y="2070018"/>
            <a:ext cx="1781175" cy="163543"/>
          </a:xfrm>
          <a:prstGeom prst="rect">
            <a:avLst/>
          </a:prstGeom>
          <a:noFill/>
          <a:ln w="1905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F6EF6F3C-6D16-1F47-0166-EFCB18C1670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811147" y="2995345"/>
            <a:ext cx="435611" cy="302509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5" name="Picture 224">
            <a:extLst>
              <a:ext uri="{FF2B5EF4-FFF2-40B4-BE49-F238E27FC236}">
                <a16:creationId xmlns:a16="http://schemas.microsoft.com/office/drawing/2014/main" id="{A0FED23C-45D0-D510-A64F-81CEE57E3641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69529" b="23456"/>
          <a:stretch/>
        </p:blipFill>
        <p:spPr>
          <a:xfrm>
            <a:off x="3544252" y="3208171"/>
            <a:ext cx="1781175" cy="159691"/>
          </a:xfrm>
          <a:prstGeom prst="rect">
            <a:avLst/>
          </a:prstGeom>
        </p:spPr>
      </p:pic>
      <p:sp>
        <p:nvSpPr>
          <p:cNvPr id="226" name="Rectangle 225">
            <a:extLst>
              <a:ext uri="{FF2B5EF4-FFF2-40B4-BE49-F238E27FC236}">
                <a16:creationId xmlns:a16="http://schemas.microsoft.com/office/drawing/2014/main" id="{00407687-FF23-1450-7B54-9C460BAE7D94}"/>
              </a:ext>
            </a:extLst>
          </p:cNvPr>
          <p:cNvSpPr/>
          <p:nvPr/>
        </p:nvSpPr>
        <p:spPr>
          <a:xfrm>
            <a:off x="3544251" y="3197334"/>
            <a:ext cx="1781175" cy="159691"/>
          </a:xfrm>
          <a:prstGeom prst="rect">
            <a:avLst/>
          </a:prstGeom>
          <a:noFill/>
          <a:ln w="190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C03E7397-958F-ED2F-4868-A1804DD1C239}"/>
              </a:ext>
            </a:extLst>
          </p:cNvPr>
          <p:cNvCxnSpPr>
            <a:cxnSpLocks/>
            <a:stCxn id="117" idx="2"/>
          </p:cNvCxnSpPr>
          <p:nvPr/>
        </p:nvCxnSpPr>
        <p:spPr>
          <a:xfrm rot="5400000">
            <a:off x="3823259" y="3973604"/>
            <a:ext cx="459930" cy="44834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9" name="Picture 238">
            <a:extLst>
              <a:ext uri="{FF2B5EF4-FFF2-40B4-BE49-F238E27FC236}">
                <a16:creationId xmlns:a16="http://schemas.microsoft.com/office/drawing/2014/main" id="{F579EC45-E5C4-4469-B68C-B8BC9C0B6F6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5067" b="8238"/>
          <a:stretch/>
        </p:blipFill>
        <p:spPr>
          <a:xfrm>
            <a:off x="4522866" y="4257626"/>
            <a:ext cx="1781175" cy="152401"/>
          </a:xfrm>
          <a:prstGeom prst="rect">
            <a:avLst/>
          </a:prstGeom>
        </p:spPr>
      </p:pic>
      <p:sp>
        <p:nvSpPr>
          <p:cNvPr id="240" name="Rectangle 239">
            <a:extLst>
              <a:ext uri="{FF2B5EF4-FFF2-40B4-BE49-F238E27FC236}">
                <a16:creationId xmlns:a16="http://schemas.microsoft.com/office/drawing/2014/main" id="{A3D8F7FD-54C1-B18A-AD85-3CF12503D3EC}"/>
              </a:ext>
            </a:extLst>
          </p:cNvPr>
          <p:cNvSpPr/>
          <p:nvPr/>
        </p:nvSpPr>
        <p:spPr>
          <a:xfrm>
            <a:off x="4522865" y="4240951"/>
            <a:ext cx="1781175" cy="169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6A1482DA-6E44-FCAF-77CB-0CAF7FF36D8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3485374" y="3722971"/>
            <a:ext cx="252457" cy="2676604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C28AF0A-E595-040A-C8E0-9A83D567999B}"/>
              </a:ext>
            </a:extLst>
          </p:cNvPr>
          <p:cNvSpPr/>
          <p:nvPr/>
        </p:nvSpPr>
        <p:spPr>
          <a:xfrm>
            <a:off x="599402" y="2895622"/>
            <a:ext cx="1210348" cy="16220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47" name="Picture 246">
            <a:extLst>
              <a:ext uri="{FF2B5EF4-FFF2-40B4-BE49-F238E27FC236}">
                <a16:creationId xmlns:a16="http://schemas.microsoft.com/office/drawing/2014/main" id="{E084099B-6DA2-A268-0752-902FC93CD5F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62106" b="30467"/>
          <a:stretch/>
        </p:blipFill>
        <p:spPr>
          <a:xfrm>
            <a:off x="3029689" y="5229607"/>
            <a:ext cx="1781175" cy="169075"/>
          </a:xfrm>
          <a:prstGeom prst="rect">
            <a:avLst/>
          </a:prstGeom>
        </p:spPr>
      </p:pic>
      <p:sp>
        <p:nvSpPr>
          <p:cNvPr id="248" name="Rectangle 247">
            <a:extLst>
              <a:ext uri="{FF2B5EF4-FFF2-40B4-BE49-F238E27FC236}">
                <a16:creationId xmlns:a16="http://schemas.microsoft.com/office/drawing/2014/main" id="{16B92243-FE50-8587-8F68-FA0649C8B7DA}"/>
              </a:ext>
            </a:extLst>
          </p:cNvPr>
          <p:cNvSpPr/>
          <p:nvPr/>
        </p:nvSpPr>
        <p:spPr>
          <a:xfrm>
            <a:off x="3029690" y="5225099"/>
            <a:ext cx="1791858" cy="166709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841E8206-E31B-707A-FF87-796EAF156E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72981" y="5041567"/>
            <a:ext cx="390222" cy="226784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2" name="Picture 251">
            <a:extLst>
              <a:ext uri="{FF2B5EF4-FFF2-40B4-BE49-F238E27FC236}">
                <a16:creationId xmlns:a16="http://schemas.microsoft.com/office/drawing/2014/main" id="{D8947F77-DAEF-F107-3FDF-CCE985F9DE8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91143" b="73"/>
          <a:stretch/>
        </p:blipFill>
        <p:spPr>
          <a:xfrm>
            <a:off x="6582556" y="5087517"/>
            <a:ext cx="1781175" cy="199967"/>
          </a:xfrm>
          <a:prstGeom prst="rect">
            <a:avLst/>
          </a:prstGeom>
        </p:spPr>
      </p:pic>
      <p:sp>
        <p:nvSpPr>
          <p:cNvPr id="253" name="Rectangle 252">
            <a:extLst>
              <a:ext uri="{FF2B5EF4-FFF2-40B4-BE49-F238E27FC236}">
                <a16:creationId xmlns:a16="http://schemas.microsoft.com/office/drawing/2014/main" id="{E9640E39-9C2B-1DE3-A996-EA18D21BD2D5}"/>
              </a:ext>
            </a:extLst>
          </p:cNvPr>
          <p:cNvSpPr/>
          <p:nvPr/>
        </p:nvSpPr>
        <p:spPr>
          <a:xfrm>
            <a:off x="6579631" y="5087517"/>
            <a:ext cx="1784100" cy="199967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5" name="Callout: Line 254">
            <a:extLst>
              <a:ext uri="{FF2B5EF4-FFF2-40B4-BE49-F238E27FC236}">
                <a16:creationId xmlns:a16="http://schemas.microsoft.com/office/drawing/2014/main" id="{59218704-3410-34C3-1755-01ED3F67CC51}"/>
              </a:ext>
            </a:extLst>
          </p:cNvPr>
          <p:cNvSpPr/>
          <p:nvPr/>
        </p:nvSpPr>
        <p:spPr>
          <a:xfrm>
            <a:off x="6563569" y="3390364"/>
            <a:ext cx="2841815" cy="784072"/>
          </a:xfrm>
          <a:prstGeom prst="borderCallout1">
            <a:avLst>
              <a:gd name="adj1" fmla="val 18750"/>
              <a:gd name="adj2" fmla="val -1585"/>
              <a:gd name="adj3" fmla="val 19045"/>
              <a:gd name="adj4" fmla="val -186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It can be understood that OrderLines will be our </a:t>
            </a:r>
            <a:r>
              <a:rPr lang="en-US" sz="1100" b="1" dirty="0"/>
              <a:t>Fact table </a:t>
            </a:r>
            <a:r>
              <a:rPr lang="en-US" sz="1100" dirty="0"/>
              <a:t>because it contains characteristics/descriptions of events and has numerical values ​​(quantifiable).</a:t>
            </a:r>
            <a:endParaRPr lang="en-IL" sz="1100" dirty="0"/>
          </a:p>
        </p:txBody>
      </p:sp>
      <p:sp>
        <p:nvSpPr>
          <p:cNvPr id="256" name="Callout: Line 255">
            <a:extLst>
              <a:ext uri="{FF2B5EF4-FFF2-40B4-BE49-F238E27FC236}">
                <a16:creationId xmlns:a16="http://schemas.microsoft.com/office/drawing/2014/main" id="{03691B50-C206-19B7-FC6A-B64BC2B76E12}"/>
              </a:ext>
            </a:extLst>
          </p:cNvPr>
          <p:cNvSpPr/>
          <p:nvPr/>
        </p:nvSpPr>
        <p:spPr>
          <a:xfrm>
            <a:off x="5518170" y="2105255"/>
            <a:ext cx="2044679" cy="961022"/>
          </a:xfrm>
          <a:prstGeom prst="borderCallout1">
            <a:avLst>
              <a:gd name="adj1" fmla="val 54874"/>
              <a:gd name="adj2" fmla="val -3448"/>
              <a:gd name="adj3" fmla="val 55130"/>
              <a:gd name="adj4" fmla="val -340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We can see that we only have information about sales in </a:t>
            </a:r>
            <a:r>
              <a:rPr lang="en-US" sz="1100" b="1" dirty="0"/>
              <a:t>years</a:t>
            </a:r>
            <a:r>
              <a:rPr lang="en-US" sz="1100" dirty="0"/>
              <a:t> and </a:t>
            </a:r>
            <a:r>
              <a:rPr lang="en-US" sz="1100" b="1" dirty="0"/>
              <a:t>quarters</a:t>
            </a:r>
            <a:r>
              <a:rPr lang="en-US" sz="1100" dirty="0"/>
              <a:t>, we don't have information about days and months.</a:t>
            </a:r>
            <a:endParaRPr lang="en-IL" sz="1100" dirty="0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006CEE48-4A06-C931-0B91-63BF7C8D0777}"/>
              </a:ext>
            </a:extLst>
          </p:cNvPr>
          <p:cNvCxnSpPr>
            <a:cxnSpLocks/>
          </p:cNvCxnSpPr>
          <p:nvPr/>
        </p:nvCxnSpPr>
        <p:spPr>
          <a:xfrm>
            <a:off x="2273300" y="5187500"/>
            <a:ext cx="0" cy="2043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1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1" grpId="0" animBg="1"/>
      <p:bldP spid="180" grpId="0" animBg="1"/>
      <p:bldP spid="185" grpId="0" animBg="1"/>
      <p:bldP spid="189" grpId="0" animBg="1"/>
      <p:bldP spid="194" grpId="0"/>
      <p:bldP spid="207" grpId="0" animBg="1"/>
      <p:bldP spid="208" grpId="0" animBg="1"/>
      <p:bldP spid="210" grpId="0" animBg="1"/>
      <p:bldP spid="223" grpId="0" animBg="1"/>
      <p:bldP spid="226" grpId="0" animBg="1"/>
      <p:bldP spid="240" grpId="0" animBg="1"/>
      <p:bldP spid="246" grpId="0" animBg="1"/>
      <p:bldP spid="248" grpId="0" animBg="1"/>
      <p:bldP spid="253" grpId="0" animBg="1"/>
      <p:bldP spid="255" grpId="0" animBg="1"/>
      <p:bldP spid="2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8D98BA-1154-C625-B13A-B690DAA128B8}"/>
              </a:ext>
            </a:extLst>
          </p:cNvPr>
          <p:cNvSpPr txBox="1"/>
          <p:nvPr/>
        </p:nvSpPr>
        <p:spPr>
          <a:xfrm>
            <a:off x="210050" y="67479"/>
            <a:ext cx="468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2.Transform</a:t>
            </a:r>
            <a:endParaRPr lang="en-IL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B08514-3BA3-E020-5092-237A2A4A3C94}"/>
              </a:ext>
            </a:extLst>
          </p:cNvPr>
          <p:cNvSpPr txBox="1"/>
          <p:nvPr/>
        </p:nvSpPr>
        <p:spPr>
          <a:xfrm>
            <a:off x="197603" y="736693"/>
            <a:ext cx="1720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Power Query </a:t>
            </a:r>
            <a:endParaRPr lang="en-IL" b="1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6F0C125-3639-1B16-C8E0-15C3CA601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6" y="1358798"/>
            <a:ext cx="1652750" cy="1876560"/>
          </a:xfrm>
          <a:prstGeom prst="rect">
            <a:avLst/>
          </a:prstGeom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08C85A9D-860C-BD5A-606D-3E872D4F9BE7}"/>
              </a:ext>
            </a:extLst>
          </p:cNvPr>
          <p:cNvSpPr/>
          <p:nvPr/>
        </p:nvSpPr>
        <p:spPr>
          <a:xfrm>
            <a:off x="384742" y="3622643"/>
            <a:ext cx="1414377" cy="943007"/>
          </a:xfrm>
          <a:prstGeom prst="borderCallout1">
            <a:avLst>
              <a:gd name="adj1" fmla="val -10615"/>
              <a:gd name="adj2" fmla="val 48233"/>
              <a:gd name="adj3" fmla="val -34326"/>
              <a:gd name="adj4" fmla="val 480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 imported the SQL tables and the CSV table into Power Query.</a:t>
            </a:r>
            <a:endParaRPr lang="en-IL" sz="1200" dirty="0"/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0CEA9C14-1203-6BE4-3E32-88ACE23F62E5}"/>
              </a:ext>
            </a:extLst>
          </p:cNvPr>
          <p:cNvSpPr/>
          <p:nvPr/>
        </p:nvSpPr>
        <p:spPr>
          <a:xfrm>
            <a:off x="515566" y="4701864"/>
            <a:ext cx="2183183" cy="1876560"/>
          </a:xfrm>
          <a:prstGeom prst="borderCallout2">
            <a:avLst>
              <a:gd name="adj1" fmla="val 19264"/>
              <a:gd name="adj2" fmla="val -1790"/>
              <a:gd name="adj3" fmla="val 19264"/>
              <a:gd name="adj4" fmla="val -5908"/>
              <a:gd name="adj5" fmla="val -5654"/>
              <a:gd name="adj6" fmla="val -60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 did a </a:t>
            </a:r>
            <a:r>
              <a:rPr lang="en-US" sz="1050" b="1" dirty="0"/>
              <a:t>Data Cleaning</a:t>
            </a:r>
            <a:r>
              <a:rPr lang="en-US" sz="1050" dirty="0"/>
              <a:t>, </a:t>
            </a:r>
            <a:r>
              <a:rPr lang="en-US" sz="1050" b="1" dirty="0"/>
              <a:t>filtering</a:t>
            </a:r>
          </a:p>
          <a:p>
            <a:pPr algn="ctr"/>
            <a:r>
              <a:rPr lang="en-US" sz="1050" dirty="0"/>
              <a:t>and </a:t>
            </a:r>
            <a:r>
              <a:rPr lang="en-US" sz="1050" b="1" dirty="0"/>
              <a:t>connected tables (Denormalized) </a:t>
            </a:r>
            <a:r>
              <a:rPr lang="en-US" sz="1050" dirty="0"/>
              <a:t>that have the option of join as we have already seen in the </a:t>
            </a:r>
            <a:r>
              <a:rPr lang="en-US" sz="1050" b="1" dirty="0"/>
              <a:t>Extract</a:t>
            </a:r>
            <a:r>
              <a:rPr lang="en-US" sz="1050" dirty="0"/>
              <a:t> process and then Converting the tables to </a:t>
            </a:r>
            <a:r>
              <a:rPr lang="en-US" sz="1050" b="1" dirty="0"/>
              <a:t>dimensions</a:t>
            </a:r>
            <a:r>
              <a:rPr lang="en-US" sz="1050" dirty="0"/>
              <a:t> with a </a:t>
            </a:r>
            <a:r>
              <a:rPr lang="en-US" sz="1050" b="1" dirty="0"/>
              <a:t>Surrogate Key</a:t>
            </a:r>
            <a:r>
              <a:rPr lang="en-US" sz="1050" dirty="0"/>
              <a:t> for each dimension so that data from multiple sources can be combined into a Fact table.</a:t>
            </a:r>
            <a:endParaRPr lang="en-IL" sz="1050" dirty="0"/>
          </a:p>
        </p:txBody>
      </p:sp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60F5DAE5-2C0D-4D09-E04B-6E61A4BF1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3238" y="1931936"/>
            <a:ext cx="100173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014E73-C539-5DCF-C1F3-F060042E3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975" y="1663733"/>
            <a:ext cx="1400175" cy="1571625"/>
          </a:xfrm>
          <a:prstGeom prst="rect">
            <a:avLst/>
          </a:prstGeom>
        </p:spPr>
      </p:pic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3A6E7054-C378-DE9D-A5E5-EC857EA5FCAC}"/>
              </a:ext>
            </a:extLst>
          </p:cNvPr>
          <p:cNvSpPr/>
          <p:nvPr/>
        </p:nvSpPr>
        <p:spPr>
          <a:xfrm>
            <a:off x="3327400" y="3498851"/>
            <a:ext cx="1968500" cy="1403350"/>
          </a:xfrm>
          <a:prstGeom prst="borderCallout2">
            <a:avLst>
              <a:gd name="adj1" fmla="val 18750"/>
              <a:gd name="adj2" fmla="val -3664"/>
              <a:gd name="adj3" fmla="val 18750"/>
              <a:gd name="adj4" fmla="val -11220"/>
              <a:gd name="adj5" fmla="val -11545"/>
              <a:gd name="adj6" fmla="val -11258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 created</a:t>
            </a:r>
            <a:r>
              <a:rPr lang="he-IL" sz="1200" dirty="0"/>
              <a:t> </a:t>
            </a:r>
            <a:r>
              <a:rPr lang="en-US" sz="1200" dirty="0"/>
              <a:t>4 dimensions of tables and</a:t>
            </a:r>
            <a:r>
              <a:rPr lang="he-IL" sz="1200" dirty="0"/>
              <a:t> </a:t>
            </a:r>
            <a:r>
              <a:rPr lang="en-US" sz="1200" dirty="0"/>
              <a:t>a Fact table, But I need to make another dimension table of date for Time analysis.</a:t>
            </a:r>
          </a:p>
          <a:p>
            <a:pPr algn="ctr"/>
            <a:r>
              <a:rPr lang="en-US" sz="1200" dirty="0"/>
              <a:t>And I had to make that one myself.</a:t>
            </a: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7BF262ED-FE04-8140-CDCE-F2CE5E2D897C}"/>
              </a:ext>
            </a:extLst>
          </p:cNvPr>
          <p:cNvSpPr/>
          <p:nvPr/>
        </p:nvSpPr>
        <p:spPr>
          <a:xfrm>
            <a:off x="2974975" y="5524501"/>
            <a:ext cx="7686675" cy="1266020"/>
          </a:xfrm>
          <a:prstGeom prst="borderCallout2">
            <a:avLst>
              <a:gd name="adj1" fmla="val -14450"/>
              <a:gd name="adj2" fmla="val 2588"/>
              <a:gd name="adj3" fmla="val -36224"/>
              <a:gd name="adj4" fmla="val 2519"/>
              <a:gd name="adj5" fmla="val -35856"/>
              <a:gd name="adj6" fmla="val -25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0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538B37-D897-1DEC-8565-5B6CCC441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1650" y="6003750"/>
            <a:ext cx="7534275" cy="7232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1CA17E7-24A6-6162-27AD-C1D12907DBDB}"/>
              </a:ext>
            </a:extLst>
          </p:cNvPr>
          <p:cNvSpPr txBox="1"/>
          <p:nvPr/>
        </p:nvSpPr>
        <p:spPr>
          <a:xfrm>
            <a:off x="2974975" y="5492344"/>
            <a:ext cx="4349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Example of Customers table becoming Dim_Customers</a:t>
            </a:r>
            <a:endParaRPr lang="en-IL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AEFEEA-701A-DB55-9169-D640E7B3176E}"/>
              </a:ext>
            </a:extLst>
          </p:cNvPr>
          <p:cNvSpPr txBox="1"/>
          <p:nvPr/>
        </p:nvSpPr>
        <p:spPr>
          <a:xfrm>
            <a:off x="3327400" y="5737185"/>
            <a:ext cx="10477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1100" b="1" dirty="0">
                <a:solidFill>
                  <a:schemeClr val="bg1"/>
                </a:solidFill>
              </a:rPr>
              <a:t>Adding SK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5F4A4E-2A4C-D2BD-4167-8B15F705CA0E}"/>
              </a:ext>
            </a:extLst>
          </p:cNvPr>
          <p:cNvSpPr txBox="1"/>
          <p:nvPr/>
        </p:nvSpPr>
        <p:spPr>
          <a:xfrm>
            <a:off x="4441825" y="5698713"/>
            <a:ext cx="1654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>
                <a:solidFill>
                  <a:schemeClr val="bg1"/>
                </a:solidFill>
              </a:rPr>
              <a:t>BK</a:t>
            </a:r>
            <a:r>
              <a:rPr lang="he-IL" sz="700" b="1" dirty="0">
                <a:solidFill>
                  <a:schemeClr val="bg1"/>
                </a:solidFill>
              </a:rPr>
              <a:t> </a:t>
            </a:r>
            <a:r>
              <a:rPr lang="en-US" sz="700" b="1" dirty="0">
                <a:solidFill>
                  <a:schemeClr val="bg1"/>
                </a:solidFill>
              </a:rPr>
              <a:t>is business Key - The original key from the source system</a:t>
            </a:r>
            <a:endParaRPr lang="en-IL" sz="700" b="1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BC7EB03-F5FD-7CEF-A3CD-2B6C533DD5D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1" r="6214" b="3768"/>
          <a:stretch/>
        </p:blipFill>
        <p:spPr>
          <a:xfrm>
            <a:off x="5376888" y="1477117"/>
            <a:ext cx="1438226" cy="1824038"/>
          </a:xfrm>
          <a:prstGeom prst="rect">
            <a:avLst/>
          </a:prstGeom>
        </p:spPr>
      </p:pic>
      <p:pic>
        <p:nvPicPr>
          <p:cNvPr id="31" name="Graphic 30" descr="Arrow Right with solid fill">
            <a:extLst>
              <a:ext uri="{FF2B5EF4-FFF2-40B4-BE49-F238E27FC236}">
                <a16:creationId xmlns:a16="http://schemas.microsoft.com/office/drawing/2014/main" id="{B4829F97-8897-BF30-F83D-621EB764C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5150" y="1978484"/>
            <a:ext cx="1001737" cy="914400"/>
          </a:xfrm>
          <a:prstGeom prst="rect">
            <a:avLst/>
          </a:prstGeom>
        </p:spPr>
      </p:pic>
      <p:sp>
        <p:nvSpPr>
          <p:cNvPr id="34" name="Callout: Bent Line 33">
            <a:extLst>
              <a:ext uri="{FF2B5EF4-FFF2-40B4-BE49-F238E27FC236}">
                <a16:creationId xmlns:a16="http://schemas.microsoft.com/office/drawing/2014/main" id="{038A3227-6659-E88C-102D-345B4BDBD74D}"/>
              </a:ext>
            </a:extLst>
          </p:cNvPr>
          <p:cNvSpPr/>
          <p:nvPr/>
        </p:nvSpPr>
        <p:spPr>
          <a:xfrm>
            <a:off x="7400925" y="1548033"/>
            <a:ext cx="1968500" cy="1403350"/>
          </a:xfrm>
          <a:prstGeom prst="borderCallout2">
            <a:avLst>
              <a:gd name="adj1" fmla="val 18750"/>
              <a:gd name="adj2" fmla="val -3664"/>
              <a:gd name="adj3" fmla="val 18750"/>
              <a:gd name="adj4" fmla="val -11220"/>
              <a:gd name="adj5" fmla="val 18772"/>
              <a:gd name="adj6" fmla="val -27064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Now it's time to connect all the dimensions into the Fact table.</a:t>
            </a:r>
          </a:p>
          <a:p>
            <a:pPr algn="ctr"/>
            <a:r>
              <a:rPr lang="en-US" sz="1200" dirty="0"/>
              <a:t>But then I discovered a </a:t>
            </a:r>
            <a:r>
              <a:rPr lang="en-US" sz="1200" b="1" dirty="0">
                <a:solidFill>
                  <a:srgbClr val="FFFF00"/>
                </a:solidFill>
              </a:rPr>
              <a:t>Problem</a:t>
            </a:r>
            <a:r>
              <a:rPr lang="en-US" sz="1200" dirty="0"/>
              <a:t>.</a:t>
            </a:r>
          </a:p>
        </p:txBody>
      </p:sp>
      <p:sp>
        <p:nvSpPr>
          <p:cNvPr id="37" name="Callout: Bent Line 36">
            <a:extLst>
              <a:ext uri="{FF2B5EF4-FFF2-40B4-BE49-F238E27FC236}">
                <a16:creationId xmlns:a16="http://schemas.microsoft.com/office/drawing/2014/main" id="{E1EBB3DE-DB1E-9C89-077C-6E569F4B3127}"/>
              </a:ext>
            </a:extLst>
          </p:cNvPr>
          <p:cNvSpPr/>
          <p:nvPr/>
        </p:nvSpPr>
        <p:spPr>
          <a:xfrm>
            <a:off x="5603876" y="3378201"/>
            <a:ext cx="6526228" cy="1314470"/>
          </a:xfrm>
          <a:prstGeom prst="borderCallout2">
            <a:avLst>
              <a:gd name="adj1" fmla="val -2842"/>
              <a:gd name="adj2" fmla="val 48683"/>
              <a:gd name="adj3" fmla="val -15160"/>
              <a:gd name="adj4" fmla="val 48717"/>
              <a:gd name="adj5" fmla="val -14844"/>
              <a:gd name="adj6" fmla="val 1900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DE3DB0A-32AF-F4F3-3CAE-A5A22D22B9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3578" y="3645801"/>
            <a:ext cx="6346824" cy="9810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23BE35-7393-B3CE-F81E-8575F9D35B09}"/>
              </a:ext>
            </a:extLst>
          </p:cNvPr>
          <p:cNvSpPr txBox="1"/>
          <p:nvPr/>
        </p:nvSpPr>
        <p:spPr>
          <a:xfrm>
            <a:off x="5572124" y="3374626"/>
            <a:ext cx="14382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Dim_Date Table</a:t>
            </a:r>
            <a:endParaRPr lang="en-IL" sz="1100" b="1" dirty="0">
              <a:solidFill>
                <a:schemeClr val="bg1"/>
              </a:solidFill>
            </a:endParaRPr>
          </a:p>
        </p:txBody>
      </p:sp>
      <p:pic>
        <p:nvPicPr>
          <p:cNvPr id="43" name="Graphic 42" descr="Badge 3 with solid fill">
            <a:extLst>
              <a:ext uri="{FF2B5EF4-FFF2-40B4-BE49-F238E27FC236}">
                <a16:creationId xmlns:a16="http://schemas.microsoft.com/office/drawing/2014/main" id="{393E69B4-7D97-C367-BF3C-4779D37E3D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53171" y="1168516"/>
            <a:ext cx="380564" cy="380564"/>
          </a:xfrm>
          <a:prstGeom prst="rect">
            <a:avLst/>
          </a:prstGeom>
        </p:spPr>
      </p:pic>
      <p:pic>
        <p:nvPicPr>
          <p:cNvPr id="45" name="Graphic 44" descr="Badge with solid fill">
            <a:extLst>
              <a:ext uri="{FF2B5EF4-FFF2-40B4-BE49-F238E27FC236}">
                <a16:creationId xmlns:a16="http://schemas.microsoft.com/office/drawing/2014/main" id="{7914E66F-707C-35BA-EC38-343896BDAE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34868" y="1323282"/>
            <a:ext cx="380564" cy="380564"/>
          </a:xfrm>
          <a:prstGeom prst="rect">
            <a:avLst/>
          </a:prstGeom>
        </p:spPr>
      </p:pic>
      <p:pic>
        <p:nvPicPr>
          <p:cNvPr id="47" name="Graphic 46" descr="Badge 1 with solid fill">
            <a:extLst>
              <a:ext uri="{FF2B5EF4-FFF2-40B4-BE49-F238E27FC236}">
                <a16:creationId xmlns:a16="http://schemas.microsoft.com/office/drawing/2014/main" id="{17FEBE51-BB8B-5CEF-001D-8181A05D1D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46881" y="1133000"/>
            <a:ext cx="380564" cy="38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A2F509-A068-F214-B64B-03791551DE88}"/>
              </a:ext>
            </a:extLst>
          </p:cNvPr>
          <p:cNvSpPr txBox="1"/>
          <p:nvPr/>
        </p:nvSpPr>
        <p:spPr>
          <a:xfrm>
            <a:off x="102100" y="-62501"/>
            <a:ext cx="468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The Problem</a:t>
            </a:r>
            <a:endParaRPr lang="en-IL" sz="5400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A2E6B-ECDD-AF22-416D-AE2B3397B4F6}"/>
              </a:ext>
            </a:extLst>
          </p:cNvPr>
          <p:cNvSpPr txBox="1"/>
          <p:nvPr/>
        </p:nvSpPr>
        <p:spPr>
          <a:xfrm>
            <a:off x="257768" y="766812"/>
            <a:ext cx="83655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core challenge revolved around ensuring  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Fact_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OrderLines</a:t>
            </a:r>
            <a:r>
              <a:rPr lang="he-IL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proper relationships with the Dim_Date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AE352-A019-CE7C-8F3D-CF36AE97E571}"/>
              </a:ext>
            </a:extLst>
          </p:cNvPr>
          <p:cNvSpPr txBox="1"/>
          <p:nvPr/>
        </p:nvSpPr>
        <p:spPr>
          <a:xfrm>
            <a:off x="257768" y="1560421"/>
            <a:ext cx="9610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Orders table 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only provided Year and Quarter columns, but there was no specific OrderDate to represent the exact day of an order.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8D5DF-8C29-F14E-E600-F20858C8A3F2}"/>
              </a:ext>
            </a:extLst>
          </p:cNvPr>
          <p:cNvSpPr txBox="1"/>
          <p:nvPr/>
        </p:nvSpPr>
        <p:spPr>
          <a:xfrm>
            <a:off x="257768" y="2789464"/>
            <a:ext cx="9610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This meant the Dim_Date table, which contains continuous daily dates, couldn’t directly be joined with 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Fact_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OrderLines to retrieve the DateKey.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8DABA6-C1B7-4556-84C1-2E87D36308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9" r="1"/>
          <a:stretch/>
        </p:blipFill>
        <p:spPr>
          <a:xfrm>
            <a:off x="6528536" y="2233151"/>
            <a:ext cx="2337232" cy="552450"/>
          </a:xfrm>
          <a:prstGeom prst="rect">
            <a:avLst/>
          </a:prstGeom>
          <a:ln w="34925">
            <a:solidFill>
              <a:srgbClr val="FFC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097DBA9-6735-DFFB-0141-AD24395B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077" b="16049"/>
          <a:stretch/>
        </p:blipFill>
        <p:spPr>
          <a:xfrm>
            <a:off x="7599450" y="1995920"/>
            <a:ext cx="1781175" cy="17925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462078C-10CB-5C05-C752-0F3A23A16124}"/>
              </a:ext>
            </a:extLst>
          </p:cNvPr>
          <p:cNvSpPr/>
          <p:nvPr/>
        </p:nvSpPr>
        <p:spPr>
          <a:xfrm>
            <a:off x="7599449" y="2002885"/>
            <a:ext cx="1781175" cy="163543"/>
          </a:xfrm>
          <a:prstGeom prst="rect">
            <a:avLst/>
          </a:prstGeom>
          <a:noFill/>
          <a:ln w="19050">
            <a:solidFill>
              <a:srgbClr val="FF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75595-3AAC-CFDF-667F-62AF4D30FF2B}"/>
              </a:ext>
            </a:extLst>
          </p:cNvPr>
          <p:cNvSpPr txBox="1"/>
          <p:nvPr/>
        </p:nvSpPr>
        <p:spPr>
          <a:xfrm>
            <a:off x="257768" y="3497350"/>
            <a:ext cx="9610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Without an exact OrderDate, </a:t>
            </a: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needed a strategy to map the broader Year and Quarter data to the continuous dates in Dim_Date.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F5FC04-B148-0663-4254-E525A778B7D6}"/>
              </a:ext>
            </a:extLst>
          </p:cNvPr>
          <p:cNvSpPr txBox="1"/>
          <p:nvPr/>
        </p:nvSpPr>
        <p:spPr>
          <a:xfrm>
            <a:off x="257768" y="4337030"/>
            <a:ext cx="96101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Fact_OrderLines required a DateKey to connect to Dim_Date for time-based analysis, alongside surrogate keys (SK) from other dimensions.</a:t>
            </a:r>
          </a:p>
          <a:p>
            <a:endParaRPr lang="en-US" sz="2000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F6E779-4165-A156-DE1E-5A74F16697DF}"/>
              </a:ext>
            </a:extLst>
          </p:cNvPr>
          <p:cNvSpPr txBox="1"/>
          <p:nvPr/>
        </p:nvSpPr>
        <p:spPr>
          <a:xfrm>
            <a:off x="257768" y="5162911"/>
            <a:ext cx="96101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Joining OrderLines with Dim_Date was impossible without first deriving a meaningful OrderDate from the Year and Quarter columns</a:t>
            </a:r>
          </a:p>
        </p:txBody>
      </p:sp>
    </p:spTree>
    <p:extLst>
      <p:ext uri="{BB962C8B-B14F-4D97-AF65-F5344CB8AC3E}">
        <p14:creationId xmlns:p14="http://schemas.microsoft.com/office/powerpoint/2010/main" val="169200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8768D4-CCD4-B4EC-066A-8B9C5D89A624}"/>
              </a:ext>
            </a:extLst>
          </p:cNvPr>
          <p:cNvSpPr txBox="1"/>
          <p:nvPr/>
        </p:nvSpPr>
        <p:spPr>
          <a:xfrm>
            <a:off x="102100" y="-62501"/>
            <a:ext cx="468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The 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9BD92-7A12-5E82-AA21-27A3C11DDA2E}"/>
              </a:ext>
            </a:extLst>
          </p:cNvPr>
          <p:cNvSpPr txBox="1"/>
          <p:nvPr/>
        </p:nvSpPr>
        <p:spPr>
          <a:xfrm>
            <a:off x="302218" y="789218"/>
            <a:ext cx="62001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</a:t>
            </a:r>
            <a:r>
              <a:rPr lang="en-US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resolved the issue by introducing a calculated OrderDate column in Dim_Orders, propagating it to OrderLines, and then using it to join with Dim_Date.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49C8EF-04EB-2691-52D8-31E5A3253E91}"/>
              </a:ext>
            </a:extLst>
          </p:cNvPr>
          <p:cNvSpPr txBox="1"/>
          <p:nvPr/>
        </p:nvSpPr>
        <p:spPr>
          <a:xfrm>
            <a:off x="302218" y="1700254"/>
            <a:ext cx="8409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Calculated the first day of the quarter for each row in Dim_Orders.</a:t>
            </a:r>
            <a:endParaRPr lang="en-US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4015FF-62D4-E8C2-F724-4C19E7FA5402}"/>
              </a:ext>
            </a:extLst>
          </p:cNvPr>
          <p:cNvSpPr txBox="1"/>
          <p:nvPr/>
        </p:nvSpPr>
        <p:spPr>
          <a:xfrm>
            <a:off x="302218" y="2335668"/>
            <a:ext cx="494288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Used the following logic:</a:t>
            </a:r>
          </a:p>
          <a:p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Q1 → YYYY-01-01</a:t>
            </a:r>
          </a:p>
          <a:p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Q2 → YYYY-04-01</a:t>
            </a:r>
            <a:endParaRPr lang="en-US" sz="2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Q3 → YYYY-07-01</a:t>
            </a:r>
          </a:p>
          <a:p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Q4 → YYYY-10-01</a:t>
            </a:r>
          </a:p>
          <a:p>
            <a:r>
              <a:rPr lang="en-US" sz="2000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And Implemented this calculation in Power Query using M Language approach with if...then...else conditions and the date function.</a:t>
            </a:r>
          </a:p>
          <a:p>
            <a:endParaRPr lang="en-US" sz="2000" i="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9C786F-4BE7-C87F-6A99-D63EE119B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1" y="2231459"/>
            <a:ext cx="6178550" cy="37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9E3358-16AF-5023-86DC-8667B6D1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568" b="3659"/>
          <a:stretch/>
        </p:blipFill>
        <p:spPr>
          <a:xfrm>
            <a:off x="223837" y="176213"/>
            <a:ext cx="5643563" cy="1169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D69E8-D255-EB11-40E0-ADB5A2F0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9" b="3659"/>
          <a:stretch/>
        </p:blipFill>
        <p:spPr>
          <a:xfrm>
            <a:off x="223837" y="1477963"/>
            <a:ext cx="6754813" cy="1169988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0F20326-03D9-BDD4-0FEF-6304B8403A87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>
            <a:off x="5867400" y="761207"/>
            <a:ext cx="1111250" cy="1301750"/>
          </a:xfrm>
          <a:prstGeom prst="curvedConnector3">
            <a:avLst>
              <a:gd name="adj1" fmla="val 164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08210269-8BFD-8C68-E6B1-661829A69138}"/>
              </a:ext>
            </a:extLst>
          </p:cNvPr>
          <p:cNvSpPr/>
          <p:nvPr/>
        </p:nvSpPr>
        <p:spPr>
          <a:xfrm>
            <a:off x="7743825" y="262048"/>
            <a:ext cx="1781175" cy="998318"/>
          </a:xfrm>
          <a:prstGeom prst="borderCallout2">
            <a:avLst>
              <a:gd name="adj1" fmla="val 18750"/>
              <a:gd name="adj2" fmla="val -3664"/>
              <a:gd name="adj3" fmla="val 18750"/>
              <a:gd name="adj4" fmla="val -11220"/>
              <a:gd name="adj5" fmla="val 57029"/>
              <a:gd name="adj6" fmla="val -3760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Adding an </a:t>
            </a:r>
            <a:r>
              <a:rPr lang="en-US" sz="1200" b="1" dirty="0"/>
              <a:t>OrderDate</a:t>
            </a:r>
            <a:r>
              <a:rPr lang="en-US" sz="1200" dirty="0"/>
              <a:t> </a:t>
            </a:r>
            <a:r>
              <a:rPr lang="en-US" sz="1200" b="1" dirty="0"/>
              <a:t>column</a:t>
            </a:r>
            <a:r>
              <a:rPr lang="en-US" sz="1200" dirty="0"/>
              <a:t> to the Dim_Orders table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4C67CA0B-16A9-DF8D-4EA9-3945AB956B21}"/>
              </a:ext>
            </a:extLst>
          </p:cNvPr>
          <p:cNvSpPr/>
          <p:nvPr/>
        </p:nvSpPr>
        <p:spPr>
          <a:xfrm>
            <a:off x="6819899" y="3211513"/>
            <a:ext cx="4291014" cy="1677944"/>
          </a:xfrm>
          <a:prstGeom prst="borderCallout2">
            <a:avLst>
              <a:gd name="adj1" fmla="val -3220"/>
              <a:gd name="adj2" fmla="val 51642"/>
              <a:gd name="adj3" fmla="val -60951"/>
              <a:gd name="adj4" fmla="val 51529"/>
              <a:gd name="adj5" fmla="val -60635"/>
              <a:gd name="adj6" fmla="val 4795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12ACDE-9D14-D228-68D2-B25B65B02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786"/>
          <a:stretch/>
        </p:blipFill>
        <p:spPr>
          <a:xfrm>
            <a:off x="6886574" y="3477074"/>
            <a:ext cx="4156075" cy="13606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A58B4E-46D3-132D-08E9-23BD6371159D}"/>
              </a:ext>
            </a:extLst>
          </p:cNvPr>
          <p:cNvSpPr txBox="1"/>
          <p:nvPr/>
        </p:nvSpPr>
        <p:spPr>
          <a:xfrm>
            <a:off x="6818310" y="3215464"/>
            <a:ext cx="1365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Dim_Date Table</a:t>
            </a:r>
            <a:endParaRPr lang="en-IL" sz="1100" b="1" dirty="0">
              <a:solidFill>
                <a:schemeClr val="bg1"/>
              </a:solidFill>
            </a:endParaRPr>
          </a:p>
        </p:txBody>
      </p: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9C5BBDA4-E434-7B1C-D684-82EE32C50F90}"/>
              </a:ext>
            </a:extLst>
          </p:cNvPr>
          <p:cNvSpPr/>
          <p:nvPr/>
        </p:nvSpPr>
        <p:spPr>
          <a:xfrm>
            <a:off x="9398002" y="1346202"/>
            <a:ext cx="1712911" cy="1865312"/>
          </a:xfrm>
          <a:prstGeom prst="borderCallout2">
            <a:avLst>
              <a:gd name="adj1" fmla="val 18750"/>
              <a:gd name="adj2" fmla="val -3664"/>
              <a:gd name="adj3" fmla="val 18750"/>
              <a:gd name="adj4" fmla="val -28289"/>
              <a:gd name="adj5" fmla="val 45070"/>
              <a:gd name="adj6" fmla="val -27923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Now it is possible to connect Dim_Date and Dim_Orders with Date and OrderDate columns</a:t>
            </a:r>
          </a:p>
          <a:p>
            <a:pPr algn="ctr"/>
            <a:r>
              <a:rPr lang="en-US" sz="1200" dirty="0"/>
              <a:t>It will now be possible to connect Dim_Orders to Fact_OrderLines and attach the DateKey</a:t>
            </a:r>
          </a:p>
        </p:txBody>
      </p:sp>
    </p:spTree>
    <p:extLst>
      <p:ext uri="{BB962C8B-B14F-4D97-AF65-F5344CB8AC3E}">
        <p14:creationId xmlns:p14="http://schemas.microsoft.com/office/powerpoint/2010/main" val="230738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4195E6-BEB7-F297-603D-26E3AAC6C666}"/>
              </a:ext>
            </a:extLst>
          </p:cNvPr>
          <p:cNvSpPr txBox="1"/>
          <p:nvPr/>
        </p:nvSpPr>
        <p:spPr>
          <a:xfrm>
            <a:off x="210050" y="67479"/>
            <a:ext cx="4685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2.Transform</a:t>
            </a:r>
            <a:endParaRPr lang="en-IL" sz="5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317261-0DF3-C5E9-9944-7F01551C8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56" y="1358798"/>
            <a:ext cx="1652750" cy="1876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4ADD5D-AC89-E1EB-4974-3B0D1D6B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975" y="1663733"/>
            <a:ext cx="1400175" cy="1571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BDDB0-FD97-BFE7-AF4F-8F0A8C278E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r="6214" b="3768"/>
          <a:stretch/>
        </p:blipFill>
        <p:spPr>
          <a:xfrm>
            <a:off x="5376888" y="1477117"/>
            <a:ext cx="1438226" cy="1824038"/>
          </a:xfrm>
          <a:prstGeom prst="rect">
            <a:avLst/>
          </a:prstGeom>
        </p:spPr>
      </p:pic>
      <p:pic>
        <p:nvPicPr>
          <p:cNvPr id="10" name="Graphic 9" descr="Arrow Right with solid fill">
            <a:extLst>
              <a:ext uri="{FF2B5EF4-FFF2-40B4-BE49-F238E27FC236}">
                <a16:creationId xmlns:a16="http://schemas.microsoft.com/office/drawing/2014/main" id="{9D3EEE3B-B810-C86A-51BB-934B6C9DF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5150" y="1978484"/>
            <a:ext cx="1001737" cy="914400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9204FB20-8BB6-0C24-166E-F6F225525E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1478" y="1992345"/>
            <a:ext cx="1001737" cy="914400"/>
          </a:xfrm>
          <a:prstGeom prst="rect">
            <a:avLst/>
          </a:prstGeom>
        </p:spPr>
      </p:pic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93FBA09E-CC9B-9F00-0D19-F1574671CFE1}"/>
              </a:ext>
            </a:extLst>
          </p:cNvPr>
          <p:cNvSpPr/>
          <p:nvPr/>
        </p:nvSpPr>
        <p:spPr>
          <a:xfrm>
            <a:off x="462406" y="3880560"/>
            <a:ext cx="11227944" cy="1970080"/>
          </a:xfrm>
          <a:prstGeom prst="borderCallout2">
            <a:avLst>
              <a:gd name="adj1" fmla="val -2575"/>
              <a:gd name="adj2" fmla="val 68835"/>
              <a:gd name="adj3" fmla="val -46124"/>
              <a:gd name="adj4" fmla="val 68778"/>
              <a:gd name="adj5" fmla="val -45808"/>
              <a:gd name="adj6" fmla="val 5688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F63743-1191-7DFF-3BDC-A3214E658D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984" y="4126188"/>
            <a:ext cx="10742632" cy="16405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3CFC8A-8958-611C-F6C1-DDFAA4D5450C}"/>
              </a:ext>
            </a:extLst>
          </p:cNvPr>
          <p:cNvSpPr txBox="1"/>
          <p:nvPr/>
        </p:nvSpPr>
        <p:spPr>
          <a:xfrm>
            <a:off x="552499" y="3864578"/>
            <a:ext cx="1365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Fact_OrderLines</a:t>
            </a:r>
            <a:endParaRPr lang="en-IL" sz="1100" b="1" dirty="0">
              <a:solidFill>
                <a:schemeClr val="bg1"/>
              </a:solidFill>
            </a:endParaRPr>
          </a:p>
        </p:txBody>
      </p:sp>
      <p:pic>
        <p:nvPicPr>
          <p:cNvPr id="41" name="Graphic 40" descr="Badge 4 with solid fill">
            <a:extLst>
              <a:ext uri="{FF2B5EF4-FFF2-40B4-BE49-F238E27FC236}">
                <a16:creationId xmlns:a16="http://schemas.microsoft.com/office/drawing/2014/main" id="{1BA5BEEE-E97C-6568-1AD5-BB428C300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77274" y="3484014"/>
            <a:ext cx="380564" cy="380564"/>
          </a:xfrm>
          <a:prstGeom prst="rect">
            <a:avLst/>
          </a:prstGeom>
        </p:spPr>
      </p:pic>
      <p:pic>
        <p:nvPicPr>
          <p:cNvPr id="17" name="Graphic 16" descr="Badge 3 with solid fill">
            <a:extLst>
              <a:ext uri="{FF2B5EF4-FFF2-40B4-BE49-F238E27FC236}">
                <a16:creationId xmlns:a16="http://schemas.microsoft.com/office/drawing/2014/main" id="{CEE3A255-52CD-5CAF-EEA2-34BFA8910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53171" y="1168516"/>
            <a:ext cx="380564" cy="380564"/>
          </a:xfrm>
          <a:prstGeom prst="rect">
            <a:avLst/>
          </a:prstGeom>
        </p:spPr>
      </p:pic>
      <p:pic>
        <p:nvPicPr>
          <p:cNvPr id="18" name="Graphic 17" descr="Badge with solid fill">
            <a:extLst>
              <a:ext uri="{FF2B5EF4-FFF2-40B4-BE49-F238E27FC236}">
                <a16:creationId xmlns:a16="http://schemas.microsoft.com/office/drawing/2014/main" id="{5C1928CC-4A5E-1CE0-0C0F-9F7267D885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34868" y="1323282"/>
            <a:ext cx="380564" cy="380564"/>
          </a:xfrm>
          <a:prstGeom prst="rect">
            <a:avLst/>
          </a:prstGeom>
        </p:spPr>
      </p:pic>
      <p:pic>
        <p:nvPicPr>
          <p:cNvPr id="19" name="Graphic 18" descr="Badge 1 with solid fill">
            <a:extLst>
              <a:ext uri="{FF2B5EF4-FFF2-40B4-BE49-F238E27FC236}">
                <a16:creationId xmlns:a16="http://schemas.microsoft.com/office/drawing/2014/main" id="{5BC8BA58-1F65-DCC6-246E-7677B5D684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46881" y="1133000"/>
            <a:ext cx="380564" cy="3805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36E705B-BA34-15A7-B2F1-EE1732591892}"/>
              </a:ext>
            </a:extLst>
          </p:cNvPr>
          <p:cNvSpPr txBox="1"/>
          <p:nvPr/>
        </p:nvSpPr>
        <p:spPr>
          <a:xfrm>
            <a:off x="197603" y="736693"/>
            <a:ext cx="1720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Power Query 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1217851016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393620"/>
      </a:dk2>
      <a:lt2>
        <a:srgbClr val="E2E8E4"/>
      </a:lt2>
      <a:accent1>
        <a:srgbClr val="CF8DB6"/>
      </a:accent1>
      <a:accent2>
        <a:srgbClr val="C57484"/>
      </a:accent2>
      <a:accent3>
        <a:srgbClr val="CC9687"/>
      </a:accent3>
      <a:accent4>
        <a:srgbClr val="BDA06F"/>
      </a:accent4>
      <a:accent5>
        <a:srgbClr val="A5A772"/>
      </a:accent5>
      <a:accent6>
        <a:srgbClr val="8CAC66"/>
      </a:accent6>
      <a:hlink>
        <a:srgbClr val="558D6B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1469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Microsoft Sans Serif</vt:lpstr>
      <vt:lpstr>Posterama</vt:lpstr>
      <vt:lpstr>SineVTI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raskin</dc:creator>
  <cp:lastModifiedBy>emil raskin</cp:lastModifiedBy>
  <cp:revision>1</cp:revision>
  <dcterms:created xsi:type="dcterms:W3CDTF">2025-02-02T08:21:49Z</dcterms:created>
  <dcterms:modified xsi:type="dcterms:W3CDTF">2025-04-06T09:59:57Z</dcterms:modified>
</cp:coreProperties>
</file>