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308" r:id="rId3"/>
    <p:sldId id="309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6D55-10F2-4046-A212-E96F856F98D1}" type="datetimeFigureOut">
              <a:rPr lang="sv-SE" smtClean="0"/>
              <a:pPr/>
              <a:t>2016-07-25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DABE-3879-4CBA-A2BD-92131EBA2F8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6D55-10F2-4046-A212-E96F856F98D1}" type="datetimeFigureOut">
              <a:rPr lang="sv-SE" smtClean="0"/>
              <a:pPr/>
              <a:t>2016-07-25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DABE-3879-4CBA-A2BD-92131EBA2F8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6D55-10F2-4046-A212-E96F856F98D1}" type="datetimeFigureOut">
              <a:rPr lang="sv-SE" smtClean="0"/>
              <a:pPr/>
              <a:t>2016-07-25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DABE-3879-4CBA-A2BD-92131EBA2F8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6D55-10F2-4046-A212-E96F856F98D1}" type="datetimeFigureOut">
              <a:rPr lang="sv-SE" smtClean="0"/>
              <a:pPr/>
              <a:t>2016-07-25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DABE-3879-4CBA-A2BD-92131EBA2F8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6D55-10F2-4046-A212-E96F856F98D1}" type="datetimeFigureOut">
              <a:rPr lang="sv-SE" smtClean="0"/>
              <a:pPr/>
              <a:t>2016-07-25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DABE-3879-4CBA-A2BD-92131EBA2F8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6D55-10F2-4046-A212-E96F856F98D1}" type="datetimeFigureOut">
              <a:rPr lang="sv-SE" smtClean="0"/>
              <a:pPr/>
              <a:t>2016-07-25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DABE-3879-4CBA-A2BD-92131EBA2F8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6D55-10F2-4046-A212-E96F856F98D1}" type="datetimeFigureOut">
              <a:rPr lang="sv-SE" smtClean="0"/>
              <a:pPr/>
              <a:t>2016-07-25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DABE-3879-4CBA-A2BD-92131EBA2F8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6D55-10F2-4046-A212-E96F856F98D1}" type="datetimeFigureOut">
              <a:rPr lang="sv-SE" smtClean="0"/>
              <a:pPr/>
              <a:t>2016-07-25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DABE-3879-4CBA-A2BD-92131EBA2F8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6D55-10F2-4046-A212-E96F856F98D1}" type="datetimeFigureOut">
              <a:rPr lang="sv-SE" smtClean="0"/>
              <a:pPr/>
              <a:t>2016-07-25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DABE-3879-4CBA-A2BD-92131EBA2F8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6D55-10F2-4046-A212-E96F856F98D1}" type="datetimeFigureOut">
              <a:rPr lang="sv-SE" smtClean="0"/>
              <a:pPr/>
              <a:t>2016-07-25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DABE-3879-4CBA-A2BD-92131EBA2F8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6D55-10F2-4046-A212-E96F856F98D1}" type="datetimeFigureOut">
              <a:rPr lang="sv-SE" smtClean="0"/>
              <a:pPr/>
              <a:t>2016-07-25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DABE-3879-4CBA-A2BD-92131EBA2F8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86D55-10F2-4046-A212-E96F856F98D1}" type="datetimeFigureOut">
              <a:rPr lang="sv-SE" smtClean="0"/>
              <a:pPr/>
              <a:t>2016-07-25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2DABE-3879-4CBA-A2BD-92131EBA2F80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650306"/>
          </a:xfrm>
        </p:spPr>
        <p:txBody>
          <a:bodyPr>
            <a:normAutofit fontScale="90000"/>
          </a:bodyPr>
          <a:lstStyle/>
          <a:p>
            <a:r>
              <a:rPr lang="sv-SE" dirty="0" err="1" smtClean="0"/>
              <a:t>Monacco</a:t>
            </a:r>
            <a:r>
              <a:rPr lang="sv-SE" dirty="0" smtClean="0"/>
              <a:t> </a:t>
            </a:r>
            <a:r>
              <a:rPr lang="sv-SE" dirty="0" err="1" smtClean="0"/>
              <a:t>style</a:t>
            </a:r>
            <a:r>
              <a:rPr lang="sv-SE" dirty="0" smtClean="0"/>
              <a:t> </a:t>
            </a:r>
            <a:br>
              <a:rPr lang="sv-SE" dirty="0" smtClean="0"/>
            </a:br>
            <a:r>
              <a:rPr lang="sv-SE" dirty="0" smtClean="0"/>
              <a:t>Line of </a:t>
            </a:r>
            <a:r>
              <a:rPr lang="sv-SE" dirty="0" err="1" smtClean="0"/>
              <a:t>sight</a:t>
            </a:r>
            <a:r>
              <a:rPr lang="sv-SE" dirty="0" smtClean="0"/>
              <a:t> </a:t>
            </a:r>
            <a:r>
              <a:rPr lang="sv-SE" dirty="0" err="1" smtClean="0"/>
              <a:t>algorithm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for </a:t>
            </a:r>
            <a:r>
              <a:rPr lang="sv-SE" dirty="0" err="1" smtClean="0"/>
              <a:t>top-down</a:t>
            </a:r>
            <a:r>
              <a:rPr lang="sv-SE" dirty="0" smtClean="0"/>
              <a:t> 2d games</a:t>
            </a:r>
            <a:br>
              <a:rPr lang="sv-SE" dirty="0" smtClean="0"/>
            </a:b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547664" y="4437112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  <a:p>
            <a:pPr algn="ctr"/>
            <a:endParaRPr lang="sv-SE" dirty="0" smtClean="0"/>
          </a:p>
          <a:p>
            <a:pPr algn="ctr"/>
            <a:endParaRPr lang="sv-SE" dirty="0" smtClean="0"/>
          </a:p>
          <a:p>
            <a:pPr algn="ctr"/>
            <a:r>
              <a:rPr lang="sv-SE" dirty="0" smtClean="0"/>
              <a:t/>
            </a:r>
            <a:br>
              <a:rPr lang="sv-SE" dirty="0" smtClean="0"/>
            </a:br>
            <a:r>
              <a:rPr lang="sv-SE" dirty="0" err="1" smtClean="0"/>
              <a:t>Implemented</a:t>
            </a:r>
            <a:r>
              <a:rPr lang="sv-SE" dirty="0" smtClean="0"/>
              <a:t> in </a:t>
            </a:r>
            <a:r>
              <a:rPr lang="sv-SE" dirty="0" err="1" smtClean="0"/>
              <a:t>Unity</a:t>
            </a:r>
            <a:r>
              <a:rPr lang="sv-SE" dirty="0" smtClean="0"/>
              <a:t> by Emil Almkvist 2016</a:t>
            </a:r>
            <a:endParaRPr lang="sv-SE" dirty="0"/>
          </a:p>
        </p:txBody>
      </p:sp>
      <p:sp>
        <p:nvSpPr>
          <p:cNvPr id="5" name="textruta 4"/>
          <p:cNvSpPr txBox="1"/>
          <p:nvPr/>
        </p:nvSpPr>
        <p:spPr>
          <a:xfrm>
            <a:off x="6695728" y="6021288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 smtClean="0"/>
              <a:t>Reference</a:t>
            </a:r>
            <a:r>
              <a:rPr lang="sv-SE" sz="1000" dirty="0" smtClean="0"/>
              <a:t>:</a:t>
            </a:r>
          </a:p>
          <a:p>
            <a:r>
              <a:rPr lang="sv-SE" sz="1000" dirty="0" smtClean="0"/>
              <a:t>https://www.facebook.com/notes/monaco/line-of-sight-in-a-tile-based-world/411301481995</a:t>
            </a:r>
            <a:endParaRPr lang="sv-SE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492896"/>
            <a:ext cx="4520187" cy="2478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178" y="2492896"/>
            <a:ext cx="4499822" cy="247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ruta 6"/>
          <p:cNvSpPr txBox="1"/>
          <p:nvPr/>
        </p:nvSpPr>
        <p:spPr>
          <a:xfrm>
            <a:off x="1331640" y="4941168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 smtClean="0"/>
              <a:t>Without</a:t>
            </a:r>
            <a:r>
              <a:rPr lang="sv-SE" sz="1200" dirty="0" smtClean="0"/>
              <a:t> the </a:t>
            </a:r>
            <a:r>
              <a:rPr lang="sv-SE" sz="1200" dirty="0" err="1" smtClean="0"/>
              <a:t>algorithm</a:t>
            </a:r>
            <a:endParaRPr lang="sv-SE" sz="1200" dirty="0"/>
          </a:p>
        </p:txBody>
      </p:sp>
      <p:sp>
        <p:nvSpPr>
          <p:cNvPr id="8" name="textruta 7"/>
          <p:cNvSpPr txBox="1"/>
          <p:nvPr/>
        </p:nvSpPr>
        <p:spPr>
          <a:xfrm>
            <a:off x="6444208" y="4941168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With the </a:t>
            </a:r>
            <a:r>
              <a:rPr lang="sv-SE" sz="1200" dirty="0" err="1" smtClean="0"/>
              <a:t>algorithm</a:t>
            </a:r>
            <a:endParaRPr lang="sv-SE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724" y="853964"/>
            <a:ext cx="6752903" cy="3711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ubrik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810344"/>
          </a:xfrm>
        </p:spPr>
        <p:txBody>
          <a:bodyPr/>
          <a:lstStyle/>
          <a:p>
            <a:r>
              <a:rPr lang="sv-SE" dirty="0" smtClean="0"/>
              <a:t>Step 7</a:t>
            </a:r>
            <a:endParaRPr lang="sv-SE" dirty="0"/>
          </a:p>
        </p:txBody>
      </p:sp>
      <p:sp>
        <p:nvSpPr>
          <p:cNvPr id="6" name="textruta 5"/>
          <p:cNvSpPr txBox="1"/>
          <p:nvPr/>
        </p:nvSpPr>
        <p:spPr>
          <a:xfrm>
            <a:off x="1259632" y="4653136"/>
            <a:ext cx="6480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err="1" smtClean="0"/>
              <a:t>Now</a:t>
            </a:r>
            <a:r>
              <a:rPr lang="sv-SE" sz="1400" dirty="0" smtClean="0"/>
              <a:t>, the </a:t>
            </a:r>
            <a:r>
              <a:rPr lang="sv-SE" sz="1400" dirty="0" err="1" smtClean="0"/>
              <a:t>algorithm</a:t>
            </a:r>
            <a:r>
              <a:rPr lang="sv-SE" sz="1400" dirty="0" smtClean="0"/>
              <a:t> </a:t>
            </a:r>
            <a:r>
              <a:rPr lang="sv-SE" sz="1400" dirty="0" err="1" smtClean="0"/>
              <a:t>wants</a:t>
            </a:r>
            <a:r>
              <a:rPr lang="sv-SE" sz="1400" dirty="0" smtClean="0"/>
              <a:t> to </a:t>
            </a:r>
            <a:r>
              <a:rPr lang="sv-SE" sz="1400" dirty="0" err="1" smtClean="0"/>
              <a:t>find</a:t>
            </a:r>
            <a:r>
              <a:rPr lang="sv-SE" sz="1400" dirty="0" smtClean="0"/>
              <a:t> all </a:t>
            </a:r>
            <a:r>
              <a:rPr lang="sv-SE" sz="1400" dirty="0" err="1" smtClean="0"/>
              <a:t>walls</a:t>
            </a:r>
            <a:r>
              <a:rPr lang="sv-SE" sz="1400" dirty="0" smtClean="0"/>
              <a:t> that are </a:t>
            </a:r>
            <a:r>
              <a:rPr lang="sv-SE" sz="1400" dirty="0" err="1" smtClean="0"/>
              <a:t>facing</a:t>
            </a:r>
            <a:r>
              <a:rPr lang="sv-SE" sz="1400" dirty="0" smtClean="0"/>
              <a:t> </a:t>
            </a:r>
            <a:r>
              <a:rPr lang="sv-SE" sz="1400" dirty="0" err="1" smtClean="0"/>
              <a:t>towards</a:t>
            </a:r>
            <a:r>
              <a:rPr lang="sv-SE" sz="1400" dirty="0" smtClean="0"/>
              <a:t> the </a:t>
            </a:r>
            <a:r>
              <a:rPr lang="sv-SE" sz="1400" dirty="0" err="1" smtClean="0"/>
              <a:t>player</a:t>
            </a:r>
            <a:r>
              <a:rPr lang="sv-SE" sz="1400" dirty="0" smtClean="0"/>
              <a:t>. It </a:t>
            </a:r>
            <a:r>
              <a:rPr lang="sv-SE" sz="1400" dirty="0" err="1" smtClean="0"/>
              <a:t>does</a:t>
            </a:r>
            <a:r>
              <a:rPr lang="sv-SE" sz="1400" dirty="0" smtClean="0"/>
              <a:t> this by first finding a position </a:t>
            </a:r>
            <a:r>
              <a:rPr lang="sv-SE" sz="1400" dirty="0" err="1" smtClean="0"/>
              <a:t>slightly</a:t>
            </a:r>
            <a:r>
              <a:rPr lang="sv-SE" sz="1400" dirty="0" smtClean="0"/>
              <a:t> </a:t>
            </a:r>
            <a:r>
              <a:rPr lang="sv-SE" sz="1400" dirty="0" err="1" smtClean="0"/>
              <a:t>behind</a:t>
            </a:r>
            <a:r>
              <a:rPr lang="sv-SE" sz="1400" dirty="0" smtClean="0"/>
              <a:t> the center of </a:t>
            </a:r>
            <a:r>
              <a:rPr lang="sv-SE" sz="1400" dirty="0" err="1" smtClean="0"/>
              <a:t>every</a:t>
            </a:r>
            <a:r>
              <a:rPr lang="sv-SE" sz="1400" dirty="0" smtClean="0"/>
              <a:t> EdgeCollider2D (not </a:t>
            </a:r>
            <a:r>
              <a:rPr lang="sv-SE" sz="1400" dirty="0" err="1" smtClean="0"/>
              <a:t>behind</a:t>
            </a:r>
            <a:r>
              <a:rPr lang="sv-SE" sz="1400" dirty="0" smtClean="0"/>
              <a:t> the </a:t>
            </a:r>
            <a:r>
              <a:rPr lang="sv-SE" sz="1400" dirty="0" err="1" smtClean="0"/>
              <a:t>lesser</a:t>
            </a:r>
            <a:r>
              <a:rPr lang="sv-SE" sz="1400" dirty="0" smtClean="0"/>
              <a:t> parts, </a:t>
            </a:r>
            <a:r>
              <a:rPr lang="sv-SE" sz="1400" dirty="0" err="1" smtClean="0"/>
              <a:t>but</a:t>
            </a:r>
            <a:r>
              <a:rPr lang="sv-SE" sz="1400" dirty="0" smtClean="0"/>
              <a:t> the EdgeCollider2D). </a:t>
            </a:r>
          </a:p>
          <a:p>
            <a:endParaRPr lang="sv-SE" sz="1400" dirty="0" smtClean="0"/>
          </a:p>
          <a:p>
            <a:r>
              <a:rPr lang="sv-SE" sz="1400" dirty="0" err="1" smtClean="0"/>
              <a:t>Note</a:t>
            </a:r>
            <a:r>
              <a:rPr lang="sv-SE" sz="1400" dirty="0" smtClean="0"/>
              <a:t> that this step is </a:t>
            </a:r>
            <a:r>
              <a:rPr lang="sv-SE" sz="1400" dirty="0" err="1" smtClean="0"/>
              <a:t>unnessecery</a:t>
            </a:r>
            <a:r>
              <a:rPr lang="sv-SE" sz="1400" dirty="0" smtClean="0"/>
              <a:t> for the </a:t>
            </a:r>
            <a:r>
              <a:rPr lang="sv-SE" sz="1400" dirty="0" err="1" smtClean="0"/>
              <a:t>Camera’s</a:t>
            </a:r>
            <a:r>
              <a:rPr lang="sv-SE" sz="1400" dirty="0" smtClean="0"/>
              <a:t> </a:t>
            </a:r>
            <a:r>
              <a:rPr lang="sv-SE" sz="1400" dirty="0" err="1" smtClean="0"/>
              <a:t>walls</a:t>
            </a:r>
            <a:r>
              <a:rPr lang="sv-SE" sz="1400" dirty="0" smtClean="0"/>
              <a:t> </a:t>
            </a:r>
            <a:r>
              <a:rPr lang="sv-SE" sz="1400" dirty="0" err="1" smtClean="0"/>
              <a:t>since</a:t>
            </a:r>
            <a:r>
              <a:rPr lang="sv-SE" sz="1400" dirty="0" smtClean="0"/>
              <a:t> the </a:t>
            </a:r>
            <a:r>
              <a:rPr lang="sv-SE" sz="1400" dirty="0" err="1" smtClean="0"/>
              <a:t>Camera’s</a:t>
            </a:r>
            <a:r>
              <a:rPr lang="sv-SE" sz="1400" dirty="0" smtClean="0"/>
              <a:t> </a:t>
            </a:r>
            <a:r>
              <a:rPr lang="sv-SE" sz="1400" dirty="0" err="1" smtClean="0"/>
              <a:t>walls</a:t>
            </a:r>
            <a:r>
              <a:rPr lang="sv-SE" sz="1400" dirty="0" smtClean="0"/>
              <a:t> </a:t>
            </a:r>
            <a:r>
              <a:rPr lang="sv-SE" sz="1400" dirty="0" err="1" smtClean="0"/>
              <a:t>will</a:t>
            </a:r>
            <a:r>
              <a:rPr lang="sv-SE" sz="1400" dirty="0" smtClean="0"/>
              <a:t> </a:t>
            </a:r>
            <a:r>
              <a:rPr lang="sv-SE" sz="1400" dirty="0" err="1" smtClean="0"/>
              <a:t>always</a:t>
            </a:r>
            <a:r>
              <a:rPr lang="sv-SE" sz="1400" dirty="0" smtClean="0"/>
              <a:t> face </a:t>
            </a:r>
            <a:r>
              <a:rPr lang="sv-SE" sz="1400" dirty="0" err="1" smtClean="0"/>
              <a:t>towards</a:t>
            </a:r>
            <a:r>
              <a:rPr lang="sv-SE" sz="1400" dirty="0" smtClean="0"/>
              <a:t> the </a:t>
            </a:r>
            <a:r>
              <a:rPr lang="sv-SE" sz="1400" dirty="0" err="1" smtClean="0"/>
              <a:t>player</a:t>
            </a:r>
            <a:r>
              <a:rPr lang="sv-SE" sz="1400" dirty="0" smtClean="0"/>
              <a:t>. </a:t>
            </a:r>
            <a:r>
              <a:rPr lang="sv-SE" sz="1400" dirty="0" err="1" smtClean="0"/>
              <a:t>Thus</a:t>
            </a:r>
            <a:r>
              <a:rPr lang="sv-SE" sz="1400" dirty="0" smtClean="0"/>
              <a:t>, the </a:t>
            </a:r>
            <a:r>
              <a:rPr lang="sv-SE" sz="1400" dirty="0" err="1" smtClean="0"/>
              <a:t>algorithm</a:t>
            </a:r>
            <a:r>
              <a:rPr lang="sv-SE" sz="1400" dirty="0" smtClean="0"/>
              <a:t> </a:t>
            </a:r>
            <a:r>
              <a:rPr lang="sv-SE" sz="1400" dirty="0" err="1" smtClean="0"/>
              <a:t>won’t</a:t>
            </a:r>
            <a:r>
              <a:rPr lang="sv-SE" sz="1400" dirty="0" smtClean="0"/>
              <a:t> </a:t>
            </a:r>
            <a:r>
              <a:rPr lang="sv-SE" sz="1400" dirty="0" err="1" smtClean="0"/>
              <a:t>bother</a:t>
            </a:r>
            <a:r>
              <a:rPr lang="sv-SE" sz="1400" dirty="0" smtClean="0"/>
              <a:t> with </a:t>
            </a:r>
            <a:r>
              <a:rPr lang="sv-SE" sz="1400" dirty="0" err="1" smtClean="0"/>
              <a:t>them</a:t>
            </a:r>
            <a:r>
              <a:rPr lang="sv-SE" sz="1400" dirty="0" smtClean="0"/>
              <a:t>.</a:t>
            </a:r>
            <a:endParaRPr lang="sv-SE" sz="1400" dirty="0"/>
          </a:p>
        </p:txBody>
      </p:sp>
      <p:cxnSp>
        <p:nvCxnSpPr>
          <p:cNvPr id="50" name="Rak 49"/>
          <p:cNvCxnSpPr/>
          <p:nvPr/>
        </p:nvCxnSpPr>
        <p:spPr>
          <a:xfrm>
            <a:off x="2123728" y="416933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/>
          <p:nvPr/>
        </p:nvCxnSpPr>
        <p:spPr>
          <a:xfrm>
            <a:off x="2140980" y="4068446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Rak 54"/>
          <p:cNvCxnSpPr/>
          <p:nvPr/>
        </p:nvCxnSpPr>
        <p:spPr>
          <a:xfrm>
            <a:off x="6545094" y="4160706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ak 55"/>
          <p:cNvCxnSpPr/>
          <p:nvPr/>
        </p:nvCxnSpPr>
        <p:spPr>
          <a:xfrm>
            <a:off x="6562346" y="4059820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Rak 56"/>
          <p:cNvCxnSpPr/>
          <p:nvPr/>
        </p:nvCxnSpPr>
        <p:spPr>
          <a:xfrm>
            <a:off x="6559346" y="2429514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ak 57"/>
          <p:cNvCxnSpPr/>
          <p:nvPr/>
        </p:nvCxnSpPr>
        <p:spPr>
          <a:xfrm>
            <a:off x="6559346" y="3097838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58"/>
          <p:cNvCxnSpPr/>
          <p:nvPr/>
        </p:nvCxnSpPr>
        <p:spPr>
          <a:xfrm flipV="1">
            <a:off x="6622728" y="4123202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Rak 63"/>
          <p:cNvCxnSpPr/>
          <p:nvPr/>
        </p:nvCxnSpPr>
        <p:spPr>
          <a:xfrm flipV="1">
            <a:off x="6631354" y="4005064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Rak 64"/>
          <p:cNvCxnSpPr/>
          <p:nvPr/>
        </p:nvCxnSpPr>
        <p:spPr>
          <a:xfrm flipV="1">
            <a:off x="6634354" y="3068960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Rak 65"/>
          <p:cNvCxnSpPr/>
          <p:nvPr/>
        </p:nvCxnSpPr>
        <p:spPr>
          <a:xfrm flipV="1">
            <a:off x="6622728" y="2383384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Rak 66"/>
          <p:cNvCxnSpPr/>
          <p:nvPr/>
        </p:nvCxnSpPr>
        <p:spPr>
          <a:xfrm flipV="1">
            <a:off x="2204362" y="402231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Rak 67"/>
          <p:cNvCxnSpPr/>
          <p:nvPr/>
        </p:nvCxnSpPr>
        <p:spPr>
          <a:xfrm flipV="1">
            <a:off x="2204362" y="4122960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Koppling 35"/>
          <p:cNvSpPr/>
          <p:nvPr/>
        </p:nvSpPr>
        <p:spPr>
          <a:xfrm>
            <a:off x="3390994" y="2421299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Koppling 38"/>
          <p:cNvSpPr/>
          <p:nvPr/>
        </p:nvSpPr>
        <p:spPr>
          <a:xfrm>
            <a:off x="3655532" y="2735209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Koppling 41"/>
          <p:cNvSpPr/>
          <p:nvPr/>
        </p:nvSpPr>
        <p:spPr>
          <a:xfrm>
            <a:off x="3385405" y="3020241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Koppling 43"/>
          <p:cNvSpPr/>
          <p:nvPr/>
        </p:nvSpPr>
        <p:spPr>
          <a:xfrm>
            <a:off x="3086121" y="2780928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Koppling 45"/>
          <p:cNvSpPr/>
          <p:nvPr/>
        </p:nvSpPr>
        <p:spPr>
          <a:xfrm>
            <a:off x="2908723" y="4057231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Koppling 59"/>
          <p:cNvSpPr/>
          <p:nvPr/>
        </p:nvSpPr>
        <p:spPr>
          <a:xfrm>
            <a:off x="2910190" y="4126202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Koppling 62"/>
          <p:cNvSpPr/>
          <p:nvPr/>
        </p:nvSpPr>
        <p:spPr>
          <a:xfrm>
            <a:off x="6372200" y="4034390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Koppling 68"/>
          <p:cNvSpPr/>
          <p:nvPr/>
        </p:nvSpPr>
        <p:spPr>
          <a:xfrm>
            <a:off x="6373667" y="4103361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5" name="Koppling 74"/>
          <p:cNvSpPr/>
          <p:nvPr/>
        </p:nvSpPr>
        <p:spPr>
          <a:xfrm>
            <a:off x="5173942" y="4051194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6" name="Koppling 75"/>
          <p:cNvSpPr/>
          <p:nvPr/>
        </p:nvSpPr>
        <p:spPr>
          <a:xfrm>
            <a:off x="5175409" y="4120165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7" name="Koppling 76"/>
          <p:cNvSpPr/>
          <p:nvPr/>
        </p:nvSpPr>
        <p:spPr>
          <a:xfrm>
            <a:off x="4559318" y="4059820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8" name="Koppling 77"/>
          <p:cNvSpPr/>
          <p:nvPr/>
        </p:nvSpPr>
        <p:spPr>
          <a:xfrm>
            <a:off x="4560785" y="4128791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9" name="Koppling 78"/>
          <p:cNvSpPr/>
          <p:nvPr/>
        </p:nvSpPr>
        <p:spPr>
          <a:xfrm>
            <a:off x="4886321" y="4111576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0" name="Koppling 79"/>
          <p:cNvSpPr/>
          <p:nvPr/>
        </p:nvSpPr>
        <p:spPr>
          <a:xfrm>
            <a:off x="4891910" y="4080109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1" name="Koppling 80"/>
          <p:cNvSpPr/>
          <p:nvPr/>
        </p:nvSpPr>
        <p:spPr>
          <a:xfrm>
            <a:off x="6655017" y="3025830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2" name="Koppling 81"/>
          <p:cNvSpPr/>
          <p:nvPr/>
        </p:nvSpPr>
        <p:spPr>
          <a:xfrm>
            <a:off x="6680484" y="2455392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724" y="853964"/>
            <a:ext cx="6752903" cy="3711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ubrik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810344"/>
          </a:xfrm>
        </p:spPr>
        <p:txBody>
          <a:bodyPr/>
          <a:lstStyle/>
          <a:p>
            <a:r>
              <a:rPr lang="sv-SE" dirty="0" smtClean="0"/>
              <a:t>Step 8</a:t>
            </a:r>
            <a:endParaRPr lang="sv-SE" dirty="0"/>
          </a:p>
        </p:txBody>
      </p:sp>
      <p:sp>
        <p:nvSpPr>
          <p:cNvPr id="6" name="textruta 5"/>
          <p:cNvSpPr txBox="1"/>
          <p:nvPr/>
        </p:nvSpPr>
        <p:spPr>
          <a:xfrm>
            <a:off x="1259632" y="4653136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The </a:t>
            </a:r>
            <a:r>
              <a:rPr lang="sv-SE" sz="1600" dirty="0" err="1" smtClean="0"/>
              <a:t>Algorithm</a:t>
            </a:r>
            <a:r>
              <a:rPr lang="sv-SE" sz="1600" dirty="0" smtClean="0"/>
              <a:t> </a:t>
            </a:r>
            <a:r>
              <a:rPr lang="sv-SE" sz="1600" dirty="0" err="1" smtClean="0"/>
              <a:t>then</a:t>
            </a:r>
            <a:r>
              <a:rPr lang="sv-SE" sz="1600" dirty="0" smtClean="0"/>
              <a:t> </a:t>
            </a:r>
            <a:r>
              <a:rPr lang="sv-SE" sz="1600" dirty="0" err="1" smtClean="0"/>
              <a:t>shoots</a:t>
            </a:r>
            <a:r>
              <a:rPr lang="sv-SE" sz="1600" dirty="0" smtClean="0"/>
              <a:t> a </a:t>
            </a:r>
            <a:r>
              <a:rPr lang="sv-SE" sz="1600" dirty="0" err="1" smtClean="0"/>
              <a:t>ray</a:t>
            </a:r>
            <a:r>
              <a:rPr lang="sv-SE" sz="1600" dirty="0" smtClean="0"/>
              <a:t> from </a:t>
            </a:r>
            <a:r>
              <a:rPr lang="sv-SE" sz="1600" dirty="0" err="1" smtClean="0"/>
              <a:t>these</a:t>
            </a:r>
            <a:r>
              <a:rPr lang="sv-SE" sz="1600" dirty="0" smtClean="0"/>
              <a:t> positions </a:t>
            </a:r>
            <a:r>
              <a:rPr lang="sv-SE" sz="1600" dirty="0" err="1" smtClean="0"/>
              <a:t>towards</a:t>
            </a:r>
            <a:r>
              <a:rPr lang="sv-SE" sz="1600" dirty="0" smtClean="0"/>
              <a:t> the </a:t>
            </a:r>
            <a:r>
              <a:rPr lang="sv-SE" sz="1600" dirty="0" err="1" smtClean="0"/>
              <a:t>player</a:t>
            </a:r>
            <a:r>
              <a:rPr lang="sv-SE" sz="1600" dirty="0" smtClean="0"/>
              <a:t>. </a:t>
            </a:r>
            <a:r>
              <a:rPr lang="sv-SE" sz="1600" dirty="0" err="1" smtClean="0"/>
              <a:t>If</a:t>
            </a:r>
            <a:r>
              <a:rPr lang="sv-SE" sz="1600" dirty="0" smtClean="0"/>
              <a:t> the </a:t>
            </a:r>
            <a:r>
              <a:rPr lang="sv-SE" sz="1600" dirty="0" err="1" smtClean="0"/>
              <a:t>ray</a:t>
            </a:r>
            <a:r>
              <a:rPr lang="sv-SE" sz="1600" dirty="0" smtClean="0"/>
              <a:t> hits the </a:t>
            </a:r>
            <a:r>
              <a:rPr lang="sv-SE" sz="1600" dirty="0" err="1" smtClean="0"/>
              <a:t>wall</a:t>
            </a:r>
            <a:r>
              <a:rPr lang="sv-SE" sz="1600" dirty="0" smtClean="0"/>
              <a:t> </a:t>
            </a:r>
            <a:r>
              <a:rPr lang="sv-SE" sz="1600" dirty="0" err="1" smtClean="0"/>
              <a:t>they</a:t>
            </a:r>
            <a:r>
              <a:rPr lang="sv-SE" sz="1600" dirty="0" smtClean="0"/>
              <a:t> </a:t>
            </a:r>
            <a:r>
              <a:rPr lang="sv-SE" sz="1600" dirty="0" err="1" smtClean="0"/>
              <a:t>started</a:t>
            </a:r>
            <a:r>
              <a:rPr lang="sv-SE" sz="1600" dirty="0" smtClean="0"/>
              <a:t> </a:t>
            </a:r>
            <a:r>
              <a:rPr lang="sv-SE" sz="1600" dirty="0" err="1" smtClean="0"/>
              <a:t>slightly</a:t>
            </a:r>
            <a:r>
              <a:rPr lang="sv-SE" sz="1600" dirty="0" smtClean="0"/>
              <a:t> </a:t>
            </a:r>
            <a:r>
              <a:rPr lang="sv-SE" sz="1600" dirty="0" err="1" smtClean="0"/>
              <a:t>behind</a:t>
            </a:r>
            <a:r>
              <a:rPr lang="sv-SE" sz="1600" dirty="0" smtClean="0"/>
              <a:t>, that </a:t>
            </a:r>
            <a:r>
              <a:rPr lang="sv-SE" sz="1600" dirty="0" err="1" smtClean="0"/>
              <a:t>wall</a:t>
            </a:r>
            <a:r>
              <a:rPr lang="sv-SE" sz="1600" dirty="0" smtClean="0"/>
              <a:t> is </a:t>
            </a:r>
            <a:r>
              <a:rPr lang="sv-SE" sz="1600" dirty="0" err="1" smtClean="0"/>
              <a:t>considered</a:t>
            </a:r>
            <a:r>
              <a:rPr lang="sv-SE" sz="1600" dirty="0" smtClean="0"/>
              <a:t> to be </a:t>
            </a:r>
            <a:r>
              <a:rPr lang="sv-SE" sz="1600" dirty="0" err="1" smtClean="0"/>
              <a:t>facing</a:t>
            </a:r>
            <a:r>
              <a:rPr lang="sv-SE" sz="1600" dirty="0" smtClean="0"/>
              <a:t> </a:t>
            </a:r>
            <a:r>
              <a:rPr lang="sv-SE" sz="1600" dirty="0" err="1" smtClean="0"/>
              <a:t>towards</a:t>
            </a:r>
            <a:r>
              <a:rPr lang="sv-SE" sz="1600" dirty="0" smtClean="0"/>
              <a:t> the </a:t>
            </a:r>
            <a:r>
              <a:rPr lang="sv-SE" sz="1600" dirty="0" err="1" smtClean="0"/>
              <a:t>player</a:t>
            </a:r>
            <a:r>
              <a:rPr lang="sv-SE" sz="1600" dirty="0" smtClean="0"/>
              <a:t>.</a:t>
            </a:r>
            <a:endParaRPr lang="sv-SE" sz="1600" dirty="0"/>
          </a:p>
        </p:txBody>
      </p:sp>
      <p:cxnSp>
        <p:nvCxnSpPr>
          <p:cNvPr id="50" name="Rak 49"/>
          <p:cNvCxnSpPr/>
          <p:nvPr/>
        </p:nvCxnSpPr>
        <p:spPr>
          <a:xfrm>
            <a:off x="2123728" y="416933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/>
          <p:nvPr/>
        </p:nvCxnSpPr>
        <p:spPr>
          <a:xfrm>
            <a:off x="2140980" y="4068446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Rak 54"/>
          <p:cNvCxnSpPr/>
          <p:nvPr/>
        </p:nvCxnSpPr>
        <p:spPr>
          <a:xfrm>
            <a:off x="6545094" y="4160706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ak 55"/>
          <p:cNvCxnSpPr/>
          <p:nvPr/>
        </p:nvCxnSpPr>
        <p:spPr>
          <a:xfrm>
            <a:off x="6562346" y="4059820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Rak 56"/>
          <p:cNvCxnSpPr/>
          <p:nvPr/>
        </p:nvCxnSpPr>
        <p:spPr>
          <a:xfrm>
            <a:off x="6559346" y="2429514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ak 57"/>
          <p:cNvCxnSpPr/>
          <p:nvPr/>
        </p:nvCxnSpPr>
        <p:spPr>
          <a:xfrm>
            <a:off x="6559346" y="3097838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58"/>
          <p:cNvCxnSpPr/>
          <p:nvPr/>
        </p:nvCxnSpPr>
        <p:spPr>
          <a:xfrm flipV="1">
            <a:off x="6622728" y="4123202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Rak 63"/>
          <p:cNvCxnSpPr/>
          <p:nvPr/>
        </p:nvCxnSpPr>
        <p:spPr>
          <a:xfrm flipV="1">
            <a:off x="6631354" y="4005064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Rak 64"/>
          <p:cNvCxnSpPr/>
          <p:nvPr/>
        </p:nvCxnSpPr>
        <p:spPr>
          <a:xfrm flipV="1">
            <a:off x="6634354" y="3068960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Rak 65"/>
          <p:cNvCxnSpPr/>
          <p:nvPr/>
        </p:nvCxnSpPr>
        <p:spPr>
          <a:xfrm flipV="1">
            <a:off x="6622728" y="2383384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Rak 66"/>
          <p:cNvCxnSpPr/>
          <p:nvPr/>
        </p:nvCxnSpPr>
        <p:spPr>
          <a:xfrm flipV="1">
            <a:off x="2204362" y="402231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Rak 67"/>
          <p:cNvCxnSpPr/>
          <p:nvPr/>
        </p:nvCxnSpPr>
        <p:spPr>
          <a:xfrm flipV="1">
            <a:off x="2204362" y="4122960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Koppling 35"/>
          <p:cNvSpPr/>
          <p:nvPr/>
        </p:nvSpPr>
        <p:spPr>
          <a:xfrm>
            <a:off x="3390994" y="2421299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Koppling 38"/>
          <p:cNvSpPr/>
          <p:nvPr/>
        </p:nvSpPr>
        <p:spPr>
          <a:xfrm>
            <a:off x="3655532" y="2735209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Koppling 41"/>
          <p:cNvSpPr/>
          <p:nvPr/>
        </p:nvSpPr>
        <p:spPr>
          <a:xfrm>
            <a:off x="3385405" y="3020241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Koppling 43"/>
          <p:cNvSpPr/>
          <p:nvPr/>
        </p:nvSpPr>
        <p:spPr>
          <a:xfrm>
            <a:off x="3086121" y="2780928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Koppling 45"/>
          <p:cNvSpPr/>
          <p:nvPr/>
        </p:nvSpPr>
        <p:spPr>
          <a:xfrm>
            <a:off x="2908723" y="4057231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Koppling 59"/>
          <p:cNvSpPr/>
          <p:nvPr/>
        </p:nvSpPr>
        <p:spPr>
          <a:xfrm>
            <a:off x="2910190" y="4126202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Koppling 62"/>
          <p:cNvSpPr/>
          <p:nvPr/>
        </p:nvSpPr>
        <p:spPr>
          <a:xfrm>
            <a:off x="6372200" y="4034390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Koppling 68"/>
          <p:cNvSpPr/>
          <p:nvPr/>
        </p:nvSpPr>
        <p:spPr>
          <a:xfrm>
            <a:off x="6373667" y="4103361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5" name="Koppling 74"/>
          <p:cNvSpPr/>
          <p:nvPr/>
        </p:nvSpPr>
        <p:spPr>
          <a:xfrm>
            <a:off x="5173942" y="4051194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6" name="Koppling 75"/>
          <p:cNvSpPr/>
          <p:nvPr/>
        </p:nvSpPr>
        <p:spPr>
          <a:xfrm>
            <a:off x="5175409" y="4120165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7" name="Koppling 76"/>
          <p:cNvSpPr/>
          <p:nvPr/>
        </p:nvSpPr>
        <p:spPr>
          <a:xfrm>
            <a:off x="4559318" y="4059820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8" name="Koppling 77"/>
          <p:cNvSpPr/>
          <p:nvPr/>
        </p:nvSpPr>
        <p:spPr>
          <a:xfrm>
            <a:off x="4560785" y="4128791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9" name="Koppling 78"/>
          <p:cNvSpPr/>
          <p:nvPr/>
        </p:nvSpPr>
        <p:spPr>
          <a:xfrm>
            <a:off x="4886321" y="4111576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0" name="Koppling 79"/>
          <p:cNvSpPr/>
          <p:nvPr/>
        </p:nvSpPr>
        <p:spPr>
          <a:xfrm>
            <a:off x="4891910" y="4080109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1" name="Koppling 80"/>
          <p:cNvSpPr/>
          <p:nvPr/>
        </p:nvSpPr>
        <p:spPr>
          <a:xfrm>
            <a:off x="6655017" y="3025830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2" name="Koppling 81"/>
          <p:cNvSpPr/>
          <p:nvPr/>
        </p:nvSpPr>
        <p:spPr>
          <a:xfrm>
            <a:off x="6680484" y="2455392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4" name="Rak 33"/>
          <p:cNvCxnSpPr/>
          <p:nvPr/>
        </p:nvCxnSpPr>
        <p:spPr>
          <a:xfrm>
            <a:off x="3694556" y="2759156"/>
            <a:ext cx="589412" cy="11103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ak 36"/>
          <p:cNvCxnSpPr/>
          <p:nvPr/>
        </p:nvCxnSpPr>
        <p:spPr>
          <a:xfrm>
            <a:off x="3428498" y="2455392"/>
            <a:ext cx="855470" cy="3975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ak 42"/>
          <p:cNvCxnSpPr>
            <a:stCxn id="44" idx="6"/>
          </p:cNvCxnSpPr>
          <p:nvPr/>
        </p:nvCxnSpPr>
        <p:spPr>
          <a:xfrm>
            <a:off x="3131840" y="2803788"/>
            <a:ext cx="1152128" cy="4914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/>
          <p:nvPr/>
        </p:nvCxnSpPr>
        <p:spPr>
          <a:xfrm flipV="1">
            <a:off x="3425517" y="2861562"/>
            <a:ext cx="875703" cy="16730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ak 52"/>
          <p:cNvCxnSpPr/>
          <p:nvPr/>
        </p:nvCxnSpPr>
        <p:spPr>
          <a:xfrm flipV="1">
            <a:off x="2933068" y="2852936"/>
            <a:ext cx="1368152" cy="12241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ak 60"/>
          <p:cNvCxnSpPr/>
          <p:nvPr/>
        </p:nvCxnSpPr>
        <p:spPr>
          <a:xfrm flipV="1">
            <a:off x="2953320" y="2852936"/>
            <a:ext cx="1330648" cy="128751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Rak 83"/>
          <p:cNvCxnSpPr/>
          <p:nvPr/>
        </p:nvCxnSpPr>
        <p:spPr>
          <a:xfrm flipH="1" flipV="1">
            <a:off x="4283968" y="2852936"/>
            <a:ext cx="630820" cy="123276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ak 86"/>
          <p:cNvCxnSpPr>
            <a:stCxn id="79" idx="4"/>
          </p:cNvCxnSpPr>
          <p:nvPr/>
        </p:nvCxnSpPr>
        <p:spPr>
          <a:xfrm flipH="1" flipV="1">
            <a:off x="4283968" y="2852936"/>
            <a:ext cx="625213" cy="130435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ak 89"/>
          <p:cNvCxnSpPr/>
          <p:nvPr/>
        </p:nvCxnSpPr>
        <p:spPr>
          <a:xfrm flipH="1" flipV="1">
            <a:off x="4283968" y="2852936"/>
            <a:ext cx="918852" cy="123276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ak 91"/>
          <p:cNvCxnSpPr/>
          <p:nvPr/>
        </p:nvCxnSpPr>
        <p:spPr>
          <a:xfrm flipH="1" flipV="1">
            <a:off x="4283968" y="2852936"/>
            <a:ext cx="291052" cy="123235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Rak 93"/>
          <p:cNvCxnSpPr/>
          <p:nvPr/>
        </p:nvCxnSpPr>
        <p:spPr>
          <a:xfrm flipH="1" flipV="1">
            <a:off x="4283968" y="2852936"/>
            <a:ext cx="291052" cy="1304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ak 95"/>
          <p:cNvCxnSpPr/>
          <p:nvPr/>
        </p:nvCxnSpPr>
        <p:spPr>
          <a:xfrm flipH="1" flipV="1">
            <a:off x="4283968" y="2924944"/>
            <a:ext cx="918872" cy="122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Rak 97"/>
          <p:cNvCxnSpPr/>
          <p:nvPr/>
        </p:nvCxnSpPr>
        <p:spPr>
          <a:xfrm flipH="1" flipV="1">
            <a:off x="4283968" y="2852936"/>
            <a:ext cx="2111504" cy="127548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ak 99"/>
          <p:cNvCxnSpPr/>
          <p:nvPr/>
        </p:nvCxnSpPr>
        <p:spPr>
          <a:xfrm flipH="1" flipV="1">
            <a:off x="4283968" y="2852936"/>
            <a:ext cx="2114110" cy="121251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ak 102"/>
          <p:cNvCxnSpPr/>
          <p:nvPr/>
        </p:nvCxnSpPr>
        <p:spPr>
          <a:xfrm flipH="1" flipV="1">
            <a:off x="4211960" y="2852936"/>
            <a:ext cx="2471544" cy="2069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Koppling 103"/>
          <p:cNvSpPr/>
          <p:nvPr/>
        </p:nvSpPr>
        <p:spPr>
          <a:xfrm>
            <a:off x="6372200" y="2780928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6" name="Rak 105"/>
          <p:cNvCxnSpPr>
            <a:stCxn id="82" idx="5"/>
          </p:cNvCxnSpPr>
          <p:nvPr/>
        </p:nvCxnSpPr>
        <p:spPr>
          <a:xfrm flipH="1">
            <a:off x="4283968" y="2494416"/>
            <a:ext cx="2435540" cy="35852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ak 108"/>
          <p:cNvCxnSpPr/>
          <p:nvPr/>
        </p:nvCxnSpPr>
        <p:spPr>
          <a:xfrm flipV="1">
            <a:off x="4283968" y="2809395"/>
            <a:ext cx="2111092" cy="2628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104" y="831086"/>
            <a:ext cx="6768752" cy="3732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ubrik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810344"/>
          </a:xfrm>
        </p:spPr>
        <p:txBody>
          <a:bodyPr/>
          <a:lstStyle/>
          <a:p>
            <a:r>
              <a:rPr lang="sv-SE" dirty="0" smtClean="0"/>
              <a:t>Step 9</a:t>
            </a:r>
            <a:endParaRPr lang="sv-SE" dirty="0"/>
          </a:p>
        </p:txBody>
      </p:sp>
      <p:sp>
        <p:nvSpPr>
          <p:cNvPr id="6" name="textruta 5"/>
          <p:cNvSpPr txBox="1"/>
          <p:nvPr/>
        </p:nvSpPr>
        <p:spPr>
          <a:xfrm>
            <a:off x="1259632" y="4653136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The </a:t>
            </a:r>
            <a:r>
              <a:rPr lang="sv-SE" sz="1600" dirty="0" err="1" smtClean="0"/>
              <a:t>algorithm</a:t>
            </a:r>
            <a:r>
              <a:rPr lang="sv-SE" sz="1600" dirty="0" smtClean="0"/>
              <a:t> </a:t>
            </a:r>
            <a:r>
              <a:rPr lang="sv-SE" sz="1600" dirty="0" err="1" smtClean="0"/>
              <a:t>then</a:t>
            </a:r>
            <a:r>
              <a:rPr lang="sv-SE" sz="1600" dirty="0" smtClean="0"/>
              <a:t> </a:t>
            </a:r>
            <a:r>
              <a:rPr lang="sv-SE" sz="1600" dirty="0" err="1" smtClean="0"/>
              <a:t>removes</a:t>
            </a:r>
            <a:r>
              <a:rPr lang="sv-SE" sz="1600" dirty="0" smtClean="0"/>
              <a:t> all </a:t>
            </a:r>
            <a:r>
              <a:rPr lang="sv-SE" sz="1600" dirty="0" err="1" smtClean="0"/>
              <a:t>walls</a:t>
            </a:r>
            <a:r>
              <a:rPr lang="sv-SE" sz="1600" dirty="0" smtClean="0"/>
              <a:t> and parts that </a:t>
            </a:r>
            <a:r>
              <a:rPr lang="sv-SE" sz="1600" dirty="0" err="1" smtClean="0"/>
              <a:t>did</a:t>
            </a:r>
            <a:r>
              <a:rPr lang="sv-SE" sz="1600" dirty="0" smtClean="0"/>
              <a:t> not face </a:t>
            </a:r>
            <a:r>
              <a:rPr lang="sv-SE" sz="1600" dirty="0" err="1" smtClean="0"/>
              <a:t>towards</a:t>
            </a:r>
            <a:r>
              <a:rPr lang="sv-SE" sz="1600" dirty="0" smtClean="0"/>
              <a:t> the </a:t>
            </a:r>
            <a:r>
              <a:rPr lang="sv-SE" sz="1600" dirty="0" err="1" smtClean="0"/>
              <a:t>player</a:t>
            </a:r>
            <a:r>
              <a:rPr lang="sv-SE" sz="1600" dirty="0" smtClean="0"/>
              <a:t>.</a:t>
            </a:r>
          </a:p>
        </p:txBody>
      </p:sp>
      <p:cxnSp>
        <p:nvCxnSpPr>
          <p:cNvPr id="50" name="Rak 49"/>
          <p:cNvCxnSpPr/>
          <p:nvPr/>
        </p:nvCxnSpPr>
        <p:spPr>
          <a:xfrm>
            <a:off x="2123728" y="416933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/>
          <p:nvPr/>
        </p:nvCxnSpPr>
        <p:spPr>
          <a:xfrm>
            <a:off x="2140980" y="4068446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Rak 54"/>
          <p:cNvCxnSpPr/>
          <p:nvPr/>
        </p:nvCxnSpPr>
        <p:spPr>
          <a:xfrm>
            <a:off x="6545094" y="4160706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ak 55"/>
          <p:cNvCxnSpPr/>
          <p:nvPr/>
        </p:nvCxnSpPr>
        <p:spPr>
          <a:xfrm>
            <a:off x="6562346" y="4059820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Rak 56"/>
          <p:cNvCxnSpPr/>
          <p:nvPr/>
        </p:nvCxnSpPr>
        <p:spPr>
          <a:xfrm>
            <a:off x="6559346" y="2429514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ak 57"/>
          <p:cNvCxnSpPr/>
          <p:nvPr/>
        </p:nvCxnSpPr>
        <p:spPr>
          <a:xfrm>
            <a:off x="6559346" y="3097838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Rak 63"/>
          <p:cNvCxnSpPr/>
          <p:nvPr/>
        </p:nvCxnSpPr>
        <p:spPr>
          <a:xfrm flipV="1">
            <a:off x="6631354" y="4005064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Rak 66"/>
          <p:cNvCxnSpPr/>
          <p:nvPr/>
        </p:nvCxnSpPr>
        <p:spPr>
          <a:xfrm flipV="1">
            <a:off x="2204362" y="402231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104" y="831086"/>
            <a:ext cx="6768752" cy="3732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ubrik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810344"/>
          </a:xfrm>
        </p:spPr>
        <p:txBody>
          <a:bodyPr/>
          <a:lstStyle/>
          <a:p>
            <a:r>
              <a:rPr lang="sv-SE" dirty="0" smtClean="0"/>
              <a:t>Step 10</a:t>
            </a:r>
            <a:endParaRPr lang="sv-SE" dirty="0"/>
          </a:p>
        </p:txBody>
      </p:sp>
      <p:sp>
        <p:nvSpPr>
          <p:cNvPr id="6" name="textruta 5"/>
          <p:cNvSpPr txBox="1"/>
          <p:nvPr/>
        </p:nvSpPr>
        <p:spPr>
          <a:xfrm>
            <a:off x="1259632" y="4653136"/>
            <a:ext cx="6480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Step 2 </a:t>
            </a:r>
            <a:r>
              <a:rPr lang="sv-SE" sz="1600" dirty="0" err="1" smtClean="0"/>
              <a:t>will</a:t>
            </a:r>
            <a:r>
              <a:rPr lang="sv-SE" sz="1600" dirty="0" smtClean="0"/>
              <a:t> be </a:t>
            </a:r>
            <a:r>
              <a:rPr lang="sv-SE" sz="1600" dirty="0" err="1" smtClean="0"/>
              <a:t>repeated</a:t>
            </a:r>
            <a:r>
              <a:rPr lang="sv-SE" sz="1600" dirty="0" smtClean="0"/>
              <a:t> for all the Camera parts that </a:t>
            </a:r>
            <a:r>
              <a:rPr lang="sv-SE" sz="1600" dirty="0" err="1" smtClean="0"/>
              <a:t>lost</a:t>
            </a:r>
            <a:r>
              <a:rPr lang="sv-SE" sz="1600" dirty="0" smtClean="0"/>
              <a:t> a </a:t>
            </a:r>
            <a:r>
              <a:rPr lang="sv-SE" sz="1600" dirty="0" err="1" smtClean="0"/>
              <a:t>neighbour</a:t>
            </a:r>
            <a:r>
              <a:rPr lang="sv-SE" sz="1600" dirty="0" smtClean="0"/>
              <a:t>. </a:t>
            </a:r>
          </a:p>
          <a:p>
            <a:endParaRPr lang="sv-SE" sz="1600" dirty="0" smtClean="0"/>
          </a:p>
          <a:p>
            <a:r>
              <a:rPr lang="sv-SE" sz="1600" dirty="0" err="1" smtClean="0"/>
              <a:t>Other</a:t>
            </a:r>
            <a:r>
              <a:rPr lang="sv-SE" sz="1600" dirty="0" smtClean="0"/>
              <a:t> parts and </a:t>
            </a:r>
            <a:r>
              <a:rPr lang="sv-SE" sz="1600" dirty="0" err="1" smtClean="0"/>
              <a:t>walls</a:t>
            </a:r>
            <a:r>
              <a:rPr lang="sv-SE" sz="1600" dirty="0" smtClean="0"/>
              <a:t> that </a:t>
            </a:r>
            <a:r>
              <a:rPr lang="sv-SE" sz="1600" dirty="0" err="1" smtClean="0"/>
              <a:t>lost</a:t>
            </a:r>
            <a:r>
              <a:rPr lang="sv-SE" sz="1600" dirty="0" smtClean="0"/>
              <a:t> a </a:t>
            </a:r>
            <a:r>
              <a:rPr lang="sv-SE" sz="1600" dirty="0" err="1" smtClean="0"/>
              <a:t>neighbour</a:t>
            </a:r>
            <a:r>
              <a:rPr lang="sv-SE" sz="1600" dirty="0" smtClean="0"/>
              <a:t> </a:t>
            </a:r>
            <a:r>
              <a:rPr lang="sv-SE" sz="1600" dirty="0" err="1" smtClean="0"/>
              <a:t>will</a:t>
            </a:r>
            <a:r>
              <a:rPr lang="sv-SE" sz="1600" dirty="0" smtClean="0"/>
              <a:t> </a:t>
            </a:r>
            <a:r>
              <a:rPr lang="sv-SE" sz="1600" dirty="0" err="1" smtClean="0"/>
              <a:t>have</a:t>
            </a:r>
            <a:r>
              <a:rPr lang="sv-SE" sz="1600" dirty="0" smtClean="0"/>
              <a:t> that </a:t>
            </a:r>
            <a:r>
              <a:rPr lang="sv-SE" sz="1600" dirty="0" err="1" smtClean="0"/>
              <a:t>reference</a:t>
            </a:r>
            <a:r>
              <a:rPr lang="sv-SE" sz="1600" dirty="0" smtClean="0"/>
              <a:t> to be </a:t>
            </a:r>
            <a:r>
              <a:rPr lang="sv-SE" sz="1600" dirty="0" err="1" smtClean="0"/>
              <a:t>null</a:t>
            </a:r>
            <a:r>
              <a:rPr lang="sv-SE" sz="1600" dirty="0" smtClean="0"/>
              <a:t> for </a:t>
            </a:r>
            <a:r>
              <a:rPr lang="sv-SE" sz="1600" dirty="0" err="1" smtClean="0"/>
              <a:t>now</a:t>
            </a:r>
            <a:r>
              <a:rPr lang="sv-SE" sz="1600" dirty="0" smtClean="0"/>
              <a:t>.</a:t>
            </a:r>
          </a:p>
        </p:txBody>
      </p:sp>
      <p:cxnSp>
        <p:nvCxnSpPr>
          <p:cNvPr id="50" name="Rak 49"/>
          <p:cNvCxnSpPr/>
          <p:nvPr/>
        </p:nvCxnSpPr>
        <p:spPr>
          <a:xfrm>
            <a:off x="2123728" y="416933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/>
          <p:nvPr/>
        </p:nvCxnSpPr>
        <p:spPr>
          <a:xfrm>
            <a:off x="2140980" y="4068446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Rak 54"/>
          <p:cNvCxnSpPr/>
          <p:nvPr/>
        </p:nvCxnSpPr>
        <p:spPr>
          <a:xfrm>
            <a:off x="6545094" y="4160706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ak 55"/>
          <p:cNvCxnSpPr/>
          <p:nvPr/>
        </p:nvCxnSpPr>
        <p:spPr>
          <a:xfrm>
            <a:off x="6562346" y="4059820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Rak 56"/>
          <p:cNvCxnSpPr/>
          <p:nvPr/>
        </p:nvCxnSpPr>
        <p:spPr>
          <a:xfrm>
            <a:off x="6559346" y="2429514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ak 57"/>
          <p:cNvCxnSpPr/>
          <p:nvPr/>
        </p:nvCxnSpPr>
        <p:spPr>
          <a:xfrm>
            <a:off x="6559346" y="3097838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Rak 63"/>
          <p:cNvCxnSpPr/>
          <p:nvPr/>
        </p:nvCxnSpPr>
        <p:spPr>
          <a:xfrm flipV="1">
            <a:off x="6631354" y="4005064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Rak 66"/>
          <p:cNvCxnSpPr/>
          <p:nvPr/>
        </p:nvCxnSpPr>
        <p:spPr>
          <a:xfrm flipV="1">
            <a:off x="2204362" y="402231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Ned 12"/>
          <p:cNvSpPr/>
          <p:nvPr/>
        </p:nvSpPr>
        <p:spPr>
          <a:xfrm>
            <a:off x="6732240" y="4149080"/>
            <a:ext cx="144016" cy="144016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Ned 13"/>
          <p:cNvSpPr/>
          <p:nvPr/>
        </p:nvSpPr>
        <p:spPr>
          <a:xfrm rot="10800000">
            <a:off x="1979712" y="4149080"/>
            <a:ext cx="144016" cy="144016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Ned 14"/>
          <p:cNvSpPr/>
          <p:nvPr/>
        </p:nvSpPr>
        <p:spPr>
          <a:xfrm>
            <a:off x="6732240" y="3068960"/>
            <a:ext cx="144016" cy="144016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Ned 15"/>
          <p:cNvSpPr/>
          <p:nvPr/>
        </p:nvSpPr>
        <p:spPr>
          <a:xfrm>
            <a:off x="6732240" y="2348880"/>
            <a:ext cx="144016" cy="144016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ruta 16"/>
          <p:cNvSpPr txBox="1"/>
          <p:nvPr/>
        </p:nvSpPr>
        <p:spPr>
          <a:xfrm>
            <a:off x="3563888" y="3068960"/>
            <a:ext cx="57606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sz="1200" dirty="0" err="1" smtClean="0">
                <a:solidFill>
                  <a:schemeClr val="bg1">
                    <a:lumMod val="95000"/>
                  </a:schemeClr>
                </a:solidFill>
              </a:rPr>
              <a:t>Null</a:t>
            </a:r>
            <a:endParaRPr lang="sv-SE" sz="1200" dirty="0"/>
          </a:p>
        </p:txBody>
      </p:sp>
      <p:sp>
        <p:nvSpPr>
          <p:cNvPr id="18" name="textruta 17"/>
          <p:cNvSpPr txBox="1"/>
          <p:nvPr/>
        </p:nvSpPr>
        <p:spPr>
          <a:xfrm>
            <a:off x="3563888" y="2132856"/>
            <a:ext cx="57606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sz="1200" dirty="0" err="1" smtClean="0">
                <a:solidFill>
                  <a:schemeClr val="bg1">
                    <a:lumMod val="95000"/>
                  </a:schemeClr>
                </a:solidFill>
              </a:rPr>
              <a:t>Null</a:t>
            </a:r>
            <a:endParaRPr lang="sv-SE" sz="1200" dirty="0"/>
          </a:p>
        </p:txBody>
      </p:sp>
      <p:sp>
        <p:nvSpPr>
          <p:cNvPr id="19" name="textruta 18"/>
          <p:cNvSpPr txBox="1"/>
          <p:nvPr/>
        </p:nvSpPr>
        <p:spPr>
          <a:xfrm>
            <a:off x="6156176" y="2996952"/>
            <a:ext cx="57606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sz="1200" dirty="0" err="1" smtClean="0">
                <a:solidFill>
                  <a:schemeClr val="bg1">
                    <a:lumMod val="95000"/>
                  </a:schemeClr>
                </a:solidFill>
              </a:rPr>
              <a:t>Null</a:t>
            </a:r>
            <a:endParaRPr lang="sv-SE" sz="1200" dirty="0"/>
          </a:p>
        </p:txBody>
      </p:sp>
      <p:sp>
        <p:nvSpPr>
          <p:cNvPr id="20" name="textruta 19"/>
          <p:cNvSpPr txBox="1"/>
          <p:nvPr/>
        </p:nvSpPr>
        <p:spPr>
          <a:xfrm>
            <a:off x="6156176" y="2204864"/>
            <a:ext cx="57606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sz="1200" dirty="0" err="1" smtClean="0">
                <a:solidFill>
                  <a:schemeClr val="bg1">
                    <a:lumMod val="95000"/>
                  </a:schemeClr>
                </a:solidFill>
              </a:rPr>
              <a:t>Null</a:t>
            </a:r>
            <a:endParaRPr lang="sv-SE" sz="1200" dirty="0"/>
          </a:p>
        </p:txBody>
      </p:sp>
      <p:sp>
        <p:nvSpPr>
          <p:cNvPr id="21" name="textruta 20"/>
          <p:cNvSpPr txBox="1"/>
          <p:nvPr/>
        </p:nvSpPr>
        <p:spPr>
          <a:xfrm>
            <a:off x="4139952" y="4149080"/>
            <a:ext cx="57606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sz="1200" dirty="0" err="1" smtClean="0">
                <a:solidFill>
                  <a:schemeClr val="bg1">
                    <a:lumMod val="95000"/>
                  </a:schemeClr>
                </a:solidFill>
              </a:rPr>
              <a:t>Null</a:t>
            </a:r>
            <a:endParaRPr lang="sv-SE" sz="1200" dirty="0"/>
          </a:p>
        </p:txBody>
      </p:sp>
      <p:cxnSp>
        <p:nvCxnSpPr>
          <p:cNvPr id="23" name="Rak 22"/>
          <p:cNvCxnSpPr/>
          <p:nvPr/>
        </p:nvCxnSpPr>
        <p:spPr>
          <a:xfrm flipV="1">
            <a:off x="4427984" y="4077072"/>
            <a:ext cx="144016" cy="1151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Rak 23"/>
          <p:cNvCxnSpPr/>
          <p:nvPr/>
        </p:nvCxnSpPr>
        <p:spPr>
          <a:xfrm flipV="1">
            <a:off x="4499992" y="4077072"/>
            <a:ext cx="144016" cy="1440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104" y="831086"/>
            <a:ext cx="6768752" cy="3732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ubrik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810344"/>
          </a:xfrm>
        </p:spPr>
        <p:txBody>
          <a:bodyPr/>
          <a:lstStyle/>
          <a:p>
            <a:r>
              <a:rPr lang="sv-SE" dirty="0" smtClean="0"/>
              <a:t>Step 11</a:t>
            </a:r>
            <a:endParaRPr lang="sv-SE" dirty="0"/>
          </a:p>
        </p:txBody>
      </p:sp>
      <p:sp>
        <p:nvSpPr>
          <p:cNvPr id="6" name="textruta 5"/>
          <p:cNvSpPr txBox="1"/>
          <p:nvPr/>
        </p:nvSpPr>
        <p:spPr>
          <a:xfrm>
            <a:off x="1259632" y="4653136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 smtClean="0"/>
              <a:t>Now</a:t>
            </a:r>
            <a:r>
              <a:rPr lang="sv-SE" sz="1600" dirty="0" smtClean="0"/>
              <a:t>, the </a:t>
            </a:r>
            <a:r>
              <a:rPr lang="sv-SE" sz="1600" dirty="0" err="1" smtClean="0"/>
              <a:t>algorithm</a:t>
            </a:r>
            <a:r>
              <a:rPr lang="sv-SE" sz="1600" dirty="0" smtClean="0"/>
              <a:t> </a:t>
            </a:r>
            <a:r>
              <a:rPr lang="sv-SE" sz="1600" dirty="0" err="1" smtClean="0"/>
              <a:t>iterates</a:t>
            </a:r>
            <a:r>
              <a:rPr lang="sv-SE" sz="1600" dirty="0" smtClean="0"/>
              <a:t> </a:t>
            </a:r>
            <a:r>
              <a:rPr lang="sv-SE" sz="1600" dirty="0" err="1" smtClean="0"/>
              <a:t>through</a:t>
            </a:r>
            <a:r>
              <a:rPr lang="sv-SE" sz="1600" dirty="0" smtClean="0"/>
              <a:t> all </a:t>
            </a:r>
            <a:r>
              <a:rPr lang="sv-SE" sz="1600" dirty="0" err="1" smtClean="0"/>
              <a:t>walls</a:t>
            </a:r>
            <a:r>
              <a:rPr lang="sv-SE" sz="1600" dirty="0" smtClean="0"/>
              <a:t>, and </a:t>
            </a:r>
            <a:r>
              <a:rPr lang="sv-SE" sz="1600" dirty="0" err="1" smtClean="0"/>
              <a:t>if</a:t>
            </a:r>
            <a:r>
              <a:rPr lang="sv-SE" sz="1600" dirty="0" smtClean="0"/>
              <a:t> a </a:t>
            </a:r>
            <a:r>
              <a:rPr lang="sv-SE" sz="1600" dirty="0" err="1" smtClean="0"/>
              <a:t>wall</a:t>
            </a:r>
            <a:r>
              <a:rPr lang="sv-SE" sz="1600" dirty="0" smtClean="0"/>
              <a:t> has a </a:t>
            </a:r>
            <a:r>
              <a:rPr lang="sv-SE" sz="1600" dirty="0" err="1" smtClean="0"/>
              <a:t>null</a:t>
            </a:r>
            <a:r>
              <a:rPr lang="sv-SE" sz="1600" dirty="0" smtClean="0"/>
              <a:t> </a:t>
            </a:r>
            <a:r>
              <a:rPr lang="sv-SE" sz="1600" dirty="0" err="1" smtClean="0"/>
              <a:t>reference</a:t>
            </a:r>
            <a:r>
              <a:rPr lang="sv-SE" sz="1600" dirty="0" smtClean="0"/>
              <a:t> as </a:t>
            </a:r>
            <a:r>
              <a:rPr lang="sv-SE" sz="1600" dirty="0" err="1" smtClean="0"/>
              <a:t>their</a:t>
            </a:r>
            <a:r>
              <a:rPr lang="sv-SE" sz="1600" dirty="0" smtClean="0"/>
              <a:t> </a:t>
            </a:r>
            <a:r>
              <a:rPr lang="sv-SE" sz="1600" dirty="0" err="1" smtClean="0"/>
              <a:t>neighbour</a:t>
            </a:r>
            <a:r>
              <a:rPr lang="sv-SE" sz="1600" dirty="0" smtClean="0"/>
              <a:t>, the </a:t>
            </a:r>
            <a:r>
              <a:rPr lang="sv-SE" sz="1600" dirty="0" err="1" smtClean="0"/>
              <a:t>algorithm</a:t>
            </a:r>
            <a:r>
              <a:rPr lang="sv-SE" sz="1600" dirty="0" smtClean="0"/>
              <a:t> </a:t>
            </a:r>
            <a:r>
              <a:rPr lang="sv-SE" sz="1600" dirty="0" err="1" smtClean="0"/>
              <a:t>shoots</a:t>
            </a:r>
            <a:r>
              <a:rPr lang="sv-SE" sz="1600" dirty="0" smtClean="0"/>
              <a:t> a </a:t>
            </a:r>
            <a:r>
              <a:rPr lang="sv-SE" sz="1600" dirty="0" err="1" smtClean="0"/>
              <a:t>ray</a:t>
            </a:r>
            <a:r>
              <a:rPr lang="sv-SE" sz="1600" dirty="0" smtClean="0"/>
              <a:t> from the position that </a:t>
            </a:r>
            <a:r>
              <a:rPr lang="sv-SE" sz="1600" dirty="0" err="1" smtClean="0"/>
              <a:t>have</a:t>
            </a:r>
            <a:r>
              <a:rPr lang="sv-SE" sz="1600" dirty="0" smtClean="0"/>
              <a:t> no </a:t>
            </a:r>
            <a:r>
              <a:rPr lang="sv-SE" sz="1600" dirty="0" err="1" smtClean="0"/>
              <a:t>neighbour</a:t>
            </a:r>
            <a:r>
              <a:rPr lang="sv-SE" sz="1600" dirty="0" smtClean="0"/>
              <a:t> in a </a:t>
            </a:r>
            <a:r>
              <a:rPr lang="sv-SE" sz="1600" dirty="0" err="1" smtClean="0"/>
              <a:t>direction</a:t>
            </a:r>
            <a:r>
              <a:rPr lang="sv-SE" sz="1600" dirty="0" smtClean="0"/>
              <a:t> </a:t>
            </a:r>
            <a:r>
              <a:rPr lang="sv-SE" sz="1600" dirty="0" err="1" smtClean="0"/>
              <a:t>away</a:t>
            </a:r>
            <a:r>
              <a:rPr lang="sv-SE" sz="1600" dirty="0" smtClean="0"/>
              <a:t> from the </a:t>
            </a:r>
            <a:r>
              <a:rPr lang="sv-SE" sz="1600" dirty="0" err="1" smtClean="0"/>
              <a:t>player</a:t>
            </a:r>
            <a:r>
              <a:rPr lang="sv-SE" sz="1600" dirty="0" smtClean="0"/>
              <a:t>.</a:t>
            </a:r>
          </a:p>
        </p:txBody>
      </p:sp>
      <p:cxnSp>
        <p:nvCxnSpPr>
          <p:cNvPr id="50" name="Rak 49"/>
          <p:cNvCxnSpPr/>
          <p:nvPr/>
        </p:nvCxnSpPr>
        <p:spPr>
          <a:xfrm>
            <a:off x="2123728" y="416933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/>
          <p:nvPr/>
        </p:nvCxnSpPr>
        <p:spPr>
          <a:xfrm>
            <a:off x="2140980" y="4068446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Rak 54"/>
          <p:cNvCxnSpPr/>
          <p:nvPr/>
        </p:nvCxnSpPr>
        <p:spPr>
          <a:xfrm>
            <a:off x="6545094" y="4160706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ak 55"/>
          <p:cNvCxnSpPr/>
          <p:nvPr/>
        </p:nvCxnSpPr>
        <p:spPr>
          <a:xfrm>
            <a:off x="6562346" y="4059820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Rak 56"/>
          <p:cNvCxnSpPr/>
          <p:nvPr/>
        </p:nvCxnSpPr>
        <p:spPr>
          <a:xfrm>
            <a:off x="6559346" y="2429514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ak 57"/>
          <p:cNvCxnSpPr/>
          <p:nvPr/>
        </p:nvCxnSpPr>
        <p:spPr>
          <a:xfrm>
            <a:off x="6559346" y="3097838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Rak 63"/>
          <p:cNvCxnSpPr/>
          <p:nvPr/>
        </p:nvCxnSpPr>
        <p:spPr>
          <a:xfrm flipV="1">
            <a:off x="6631354" y="4005064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Rak 66"/>
          <p:cNvCxnSpPr/>
          <p:nvPr/>
        </p:nvCxnSpPr>
        <p:spPr>
          <a:xfrm flipV="1">
            <a:off x="2204362" y="402231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ak 25"/>
          <p:cNvCxnSpPr/>
          <p:nvPr/>
        </p:nvCxnSpPr>
        <p:spPr>
          <a:xfrm flipV="1">
            <a:off x="6372200" y="2348880"/>
            <a:ext cx="288032" cy="836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Rak 47"/>
          <p:cNvCxnSpPr/>
          <p:nvPr/>
        </p:nvCxnSpPr>
        <p:spPr>
          <a:xfrm>
            <a:off x="6372200" y="3089212"/>
            <a:ext cx="288032" cy="517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Rak 61"/>
          <p:cNvCxnSpPr/>
          <p:nvPr/>
        </p:nvCxnSpPr>
        <p:spPr>
          <a:xfrm flipH="1" flipV="1">
            <a:off x="2195736" y="1340768"/>
            <a:ext cx="1512168" cy="10801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Rak 67"/>
          <p:cNvCxnSpPr/>
          <p:nvPr/>
        </p:nvCxnSpPr>
        <p:spPr>
          <a:xfrm flipH="1">
            <a:off x="2195736" y="3068960"/>
            <a:ext cx="1512168" cy="6480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Rak 71"/>
          <p:cNvCxnSpPr/>
          <p:nvPr/>
        </p:nvCxnSpPr>
        <p:spPr>
          <a:xfrm>
            <a:off x="4626756" y="4030942"/>
            <a:ext cx="8626" cy="922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104" y="831086"/>
            <a:ext cx="6768752" cy="3732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ubrik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810344"/>
          </a:xfrm>
        </p:spPr>
        <p:txBody>
          <a:bodyPr/>
          <a:lstStyle/>
          <a:p>
            <a:r>
              <a:rPr lang="sv-SE" dirty="0" smtClean="0"/>
              <a:t>Step 12</a:t>
            </a:r>
            <a:endParaRPr lang="sv-SE" dirty="0"/>
          </a:p>
        </p:txBody>
      </p:sp>
      <p:sp>
        <p:nvSpPr>
          <p:cNvPr id="6" name="textruta 5"/>
          <p:cNvSpPr txBox="1"/>
          <p:nvPr/>
        </p:nvSpPr>
        <p:spPr>
          <a:xfrm>
            <a:off x="1259632" y="4653136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The </a:t>
            </a:r>
            <a:r>
              <a:rPr lang="sv-SE" sz="1600" dirty="0" err="1" smtClean="0"/>
              <a:t>wall</a:t>
            </a:r>
            <a:r>
              <a:rPr lang="sv-SE" sz="1600" dirty="0" smtClean="0"/>
              <a:t> that got hit by the </a:t>
            </a:r>
            <a:r>
              <a:rPr lang="sv-SE" sz="1600" dirty="0" err="1" smtClean="0"/>
              <a:t>ray</a:t>
            </a:r>
            <a:r>
              <a:rPr lang="sv-SE" sz="1600" dirty="0" smtClean="0"/>
              <a:t> is </a:t>
            </a:r>
            <a:r>
              <a:rPr lang="sv-SE" sz="1600" dirty="0" err="1" smtClean="0"/>
              <a:t>splitted</a:t>
            </a:r>
            <a:r>
              <a:rPr lang="sv-SE" sz="1600" dirty="0" smtClean="0"/>
              <a:t> at the </a:t>
            </a:r>
            <a:r>
              <a:rPr lang="sv-SE" sz="1600" dirty="0" err="1" smtClean="0"/>
              <a:t>point</a:t>
            </a:r>
            <a:r>
              <a:rPr lang="sv-SE" sz="1600" dirty="0" smtClean="0"/>
              <a:t> </a:t>
            </a:r>
            <a:r>
              <a:rPr lang="sv-SE" sz="1600" dirty="0" err="1" smtClean="0"/>
              <a:t>where</a:t>
            </a:r>
            <a:r>
              <a:rPr lang="sv-SE" sz="1600" dirty="0" smtClean="0"/>
              <a:t> the </a:t>
            </a:r>
            <a:r>
              <a:rPr lang="sv-SE" sz="1600" dirty="0" err="1" smtClean="0"/>
              <a:t>ray</a:t>
            </a:r>
            <a:r>
              <a:rPr lang="sv-SE" sz="1600" dirty="0" smtClean="0"/>
              <a:t> hit (</a:t>
            </a:r>
            <a:r>
              <a:rPr lang="sv-SE" sz="1600" dirty="0" err="1" smtClean="0"/>
              <a:t>much</a:t>
            </a:r>
            <a:r>
              <a:rPr lang="sv-SE" sz="1600" dirty="0" smtClean="0"/>
              <a:t> like Step 4).</a:t>
            </a:r>
          </a:p>
        </p:txBody>
      </p:sp>
      <p:cxnSp>
        <p:nvCxnSpPr>
          <p:cNvPr id="50" name="Rak 49"/>
          <p:cNvCxnSpPr/>
          <p:nvPr/>
        </p:nvCxnSpPr>
        <p:spPr>
          <a:xfrm>
            <a:off x="2123728" y="416933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/>
          <p:nvPr/>
        </p:nvCxnSpPr>
        <p:spPr>
          <a:xfrm>
            <a:off x="2140980" y="4068446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Rak 54"/>
          <p:cNvCxnSpPr/>
          <p:nvPr/>
        </p:nvCxnSpPr>
        <p:spPr>
          <a:xfrm>
            <a:off x="6545094" y="4160706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ak 55"/>
          <p:cNvCxnSpPr/>
          <p:nvPr/>
        </p:nvCxnSpPr>
        <p:spPr>
          <a:xfrm>
            <a:off x="6562346" y="4059820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Rak 56"/>
          <p:cNvCxnSpPr/>
          <p:nvPr/>
        </p:nvCxnSpPr>
        <p:spPr>
          <a:xfrm>
            <a:off x="6559346" y="2429514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ak 57"/>
          <p:cNvCxnSpPr/>
          <p:nvPr/>
        </p:nvCxnSpPr>
        <p:spPr>
          <a:xfrm>
            <a:off x="6559346" y="3097838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Rak 63"/>
          <p:cNvCxnSpPr/>
          <p:nvPr/>
        </p:nvCxnSpPr>
        <p:spPr>
          <a:xfrm flipV="1">
            <a:off x="6631354" y="4005064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Rak 66"/>
          <p:cNvCxnSpPr/>
          <p:nvPr/>
        </p:nvCxnSpPr>
        <p:spPr>
          <a:xfrm flipV="1">
            <a:off x="2204362" y="402231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ak 25"/>
          <p:cNvCxnSpPr/>
          <p:nvPr/>
        </p:nvCxnSpPr>
        <p:spPr>
          <a:xfrm flipV="1">
            <a:off x="6372200" y="2348880"/>
            <a:ext cx="288032" cy="836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Rak 47"/>
          <p:cNvCxnSpPr/>
          <p:nvPr/>
        </p:nvCxnSpPr>
        <p:spPr>
          <a:xfrm>
            <a:off x="6372200" y="3089212"/>
            <a:ext cx="288032" cy="517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Rak 61"/>
          <p:cNvCxnSpPr/>
          <p:nvPr/>
        </p:nvCxnSpPr>
        <p:spPr>
          <a:xfrm flipH="1" flipV="1">
            <a:off x="2195736" y="1340768"/>
            <a:ext cx="1512168" cy="10801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Rak 67"/>
          <p:cNvCxnSpPr/>
          <p:nvPr/>
        </p:nvCxnSpPr>
        <p:spPr>
          <a:xfrm flipH="1">
            <a:off x="2195736" y="3068960"/>
            <a:ext cx="1512168" cy="6480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Rak 71"/>
          <p:cNvCxnSpPr/>
          <p:nvPr/>
        </p:nvCxnSpPr>
        <p:spPr>
          <a:xfrm>
            <a:off x="4626756" y="4030942"/>
            <a:ext cx="8626" cy="922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Rak 17"/>
          <p:cNvCxnSpPr/>
          <p:nvPr/>
        </p:nvCxnSpPr>
        <p:spPr>
          <a:xfrm>
            <a:off x="2123728" y="371703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ak 18"/>
          <p:cNvCxnSpPr/>
          <p:nvPr/>
        </p:nvCxnSpPr>
        <p:spPr>
          <a:xfrm>
            <a:off x="2149606" y="137527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/>
          <p:nvPr/>
        </p:nvCxnSpPr>
        <p:spPr>
          <a:xfrm>
            <a:off x="6573972" y="236613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ak 20"/>
          <p:cNvCxnSpPr/>
          <p:nvPr/>
        </p:nvCxnSpPr>
        <p:spPr>
          <a:xfrm>
            <a:off x="6565346" y="314134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Rak pil 21"/>
          <p:cNvCxnSpPr/>
          <p:nvPr/>
        </p:nvCxnSpPr>
        <p:spPr>
          <a:xfrm>
            <a:off x="1763688" y="386104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k pil 22"/>
          <p:cNvCxnSpPr/>
          <p:nvPr/>
        </p:nvCxnSpPr>
        <p:spPr>
          <a:xfrm>
            <a:off x="1691680" y="270892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ak pil 23"/>
          <p:cNvCxnSpPr/>
          <p:nvPr/>
        </p:nvCxnSpPr>
        <p:spPr>
          <a:xfrm>
            <a:off x="1763688" y="126876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k pil 24"/>
          <p:cNvCxnSpPr/>
          <p:nvPr/>
        </p:nvCxnSpPr>
        <p:spPr>
          <a:xfrm flipH="1">
            <a:off x="6732240" y="177281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k pil 26"/>
          <p:cNvCxnSpPr/>
          <p:nvPr/>
        </p:nvCxnSpPr>
        <p:spPr>
          <a:xfrm flipH="1">
            <a:off x="6778370" y="239501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k pil 27"/>
          <p:cNvCxnSpPr/>
          <p:nvPr/>
        </p:nvCxnSpPr>
        <p:spPr>
          <a:xfrm flipH="1">
            <a:off x="6781370" y="312371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k pil 28"/>
          <p:cNvCxnSpPr/>
          <p:nvPr/>
        </p:nvCxnSpPr>
        <p:spPr>
          <a:xfrm flipH="1">
            <a:off x="6804248" y="357301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104" y="831086"/>
            <a:ext cx="6768752" cy="3732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ubrik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810344"/>
          </a:xfrm>
        </p:spPr>
        <p:txBody>
          <a:bodyPr/>
          <a:lstStyle/>
          <a:p>
            <a:r>
              <a:rPr lang="sv-SE" dirty="0" smtClean="0"/>
              <a:t>Step 13</a:t>
            </a:r>
            <a:endParaRPr lang="sv-SE" dirty="0"/>
          </a:p>
        </p:txBody>
      </p:sp>
      <p:sp>
        <p:nvSpPr>
          <p:cNvPr id="6" name="textruta 5"/>
          <p:cNvSpPr txBox="1"/>
          <p:nvPr/>
        </p:nvSpPr>
        <p:spPr>
          <a:xfrm>
            <a:off x="1259632" y="4653136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 smtClean="0"/>
              <a:t>Now</a:t>
            </a:r>
            <a:r>
              <a:rPr lang="sv-SE" sz="1600" dirty="0" smtClean="0"/>
              <a:t> the </a:t>
            </a:r>
            <a:r>
              <a:rPr lang="sv-SE" sz="1600" dirty="0" err="1" smtClean="0"/>
              <a:t>algorithm</a:t>
            </a:r>
            <a:r>
              <a:rPr lang="sv-SE" sz="1600" dirty="0" smtClean="0"/>
              <a:t> </a:t>
            </a:r>
            <a:r>
              <a:rPr lang="sv-SE" sz="1600" dirty="0" err="1" smtClean="0"/>
              <a:t>once</a:t>
            </a:r>
            <a:r>
              <a:rPr lang="sv-SE" sz="1600" dirty="0" smtClean="0"/>
              <a:t> </a:t>
            </a:r>
            <a:r>
              <a:rPr lang="sv-SE" sz="1600" dirty="0" err="1" smtClean="0"/>
              <a:t>more</a:t>
            </a:r>
            <a:r>
              <a:rPr lang="sv-SE" sz="1600" dirty="0" smtClean="0"/>
              <a:t> </a:t>
            </a:r>
            <a:r>
              <a:rPr lang="sv-SE" sz="1600" dirty="0" err="1" smtClean="0"/>
              <a:t>repeats</a:t>
            </a:r>
            <a:r>
              <a:rPr lang="sv-SE" sz="1600" dirty="0" smtClean="0"/>
              <a:t> step 2 for the </a:t>
            </a:r>
            <a:r>
              <a:rPr lang="sv-SE" sz="1600" dirty="0" err="1" smtClean="0"/>
              <a:t>lesser</a:t>
            </a:r>
            <a:r>
              <a:rPr lang="sv-SE" sz="1600" dirty="0" smtClean="0"/>
              <a:t> parts that </a:t>
            </a:r>
            <a:r>
              <a:rPr lang="sv-SE" sz="1600" dirty="0" err="1" smtClean="0"/>
              <a:t>was</a:t>
            </a:r>
            <a:r>
              <a:rPr lang="sv-SE" sz="1600" dirty="0" smtClean="0"/>
              <a:t> </a:t>
            </a:r>
            <a:r>
              <a:rPr lang="sv-SE" sz="1600" dirty="0" err="1" smtClean="0"/>
              <a:t>created</a:t>
            </a:r>
            <a:r>
              <a:rPr lang="sv-SE" sz="1600" dirty="0" smtClean="0"/>
              <a:t> and </a:t>
            </a:r>
            <a:r>
              <a:rPr lang="sv-SE" sz="1600" dirty="0" err="1" smtClean="0"/>
              <a:t>their</a:t>
            </a:r>
            <a:r>
              <a:rPr lang="sv-SE" sz="1600" dirty="0" smtClean="0"/>
              <a:t> </a:t>
            </a:r>
            <a:r>
              <a:rPr lang="sv-SE" sz="1600" dirty="0" err="1" smtClean="0"/>
              <a:t>neighbours</a:t>
            </a:r>
            <a:r>
              <a:rPr lang="sv-SE" sz="1600" dirty="0" smtClean="0"/>
              <a:t>. The </a:t>
            </a:r>
            <a:r>
              <a:rPr lang="sv-SE" sz="1600" dirty="0" err="1" smtClean="0"/>
              <a:t>casted</a:t>
            </a:r>
            <a:r>
              <a:rPr lang="sv-SE" sz="1600" dirty="0" smtClean="0"/>
              <a:t> </a:t>
            </a:r>
            <a:r>
              <a:rPr lang="sv-SE" sz="1600" dirty="0" err="1" smtClean="0"/>
              <a:t>rays</a:t>
            </a:r>
            <a:r>
              <a:rPr lang="sv-SE" sz="1600" dirty="0" smtClean="0"/>
              <a:t> </a:t>
            </a:r>
            <a:r>
              <a:rPr lang="sv-SE" sz="1600" dirty="0" err="1" smtClean="0"/>
              <a:t>will</a:t>
            </a:r>
            <a:r>
              <a:rPr lang="sv-SE" sz="1600" dirty="0" smtClean="0"/>
              <a:t> be </a:t>
            </a:r>
            <a:r>
              <a:rPr lang="sv-SE" sz="1600" dirty="0" err="1" smtClean="0"/>
              <a:t>converted</a:t>
            </a:r>
            <a:r>
              <a:rPr lang="sv-SE" sz="1600" dirty="0" smtClean="0"/>
              <a:t> to ”</a:t>
            </a:r>
            <a:r>
              <a:rPr lang="sv-SE" sz="1600" dirty="0" err="1" smtClean="0"/>
              <a:t>placeholder</a:t>
            </a:r>
            <a:r>
              <a:rPr lang="sv-SE" sz="1600" dirty="0" smtClean="0"/>
              <a:t> </a:t>
            </a:r>
            <a:r>
              <a:rPr lang="sv-SE" sz="1600" dirty="0" err="1" smtClean="0"/>
              <a:t>walls</a:t>
            </a:r>
            <a:r>
              <a:rPr lang="sv-SE" sz="1600" dirty="0" smtClean="0"/>
              <a:t>” that </a:t>
            </a:r>
            <a:r>
              <a:rPr lang="sv-SE" sz="1600" dirty="0" err="1" smtClean="0"/>
              <a:t>other</a:t>
            </a:r>
            <a:r>
              <a:rPr lang="sv-SE" sz="1600" dirty="0" smtClean="0"/>
              <a:t> </a:t>
            </a:r>
            <a:r>
              <a:rPr lang="sv-SE" sz="1600" dirty="0" err="1" smtClean="0"/>
              <a:t>walls</a:t>
            </a:r>
            <a:r>
              <a:rPr lang="sv-SE" sz="1600" dirty="0" smtClean="0"/>
              <a:t> and parts </a:t>
            </a:r>
            <a:r>
              <a:rPr lang="sv-SE" sz="1600" dirty="0" err="1" smtClean="0"/>
              <a:t>can</a:t>
            </a:r>
            <a:r>
              <a:rPr lang="sv-SE" sz="1600" dirty="0" smtClean="0"/>
              <a:t> be </a:t>
            </a:r>
            <a:r>
              <a:rPr lang="sv-SE" sz="1600" dirty="0" err="1" smtClean="0"/>
              <a:t>connected</a:t>
            </a:r>
            <a:r>
              <a:rPr lang="sv-SE" sz="1600" dirty="0" smtClean="0"/>
              <a:t> to.</a:t>
            </a:r>
          </a:p>
        </p:txBody>
      </p:sp>
      <p:cxnSp>
        <p:nvCxnSpPr>
          <p:cNvPr id="50" name="Rak 49"/>
          <p:cNvCxnSpPr/>
          <p:nvPr/>
        </p:nvCxnSpPr>
        <p:spPr>
          <a:xfrm>
            <a:off x="2123728" y="416933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/>
          <p:nvPr/>
        </p:nvCxnSpPr>
        <p:spPr>
          <a:xfrm>
            <a:off x="2140980" y="4068446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Rak 54"/>
          <p:cNvCxnSpPr/>
          <p:nvPr/>
        </p:nvCxnSpPr>
        <p:spPr>
          <a:xfrm>
            <a:off x="6545094" y="4160706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ak 55"/>
          <p:cNvCxnSpPr/>
          <p:nvPr/>
        </p:nvCxnSpPr>
        <p:spPr>
          <a:xfrm>
            <a:off x="6562346" y="4059820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Rak 56"/>
          <p:cNvCxnSpPr/>
          <p:nvPr/>
        </p:nvCxnSpPr>
        <p:spPr>
          <a:xfrm>
            <a:off x="6559346" y="2429514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ak 57"/>
          <p:cNvCxnSpPr/>
          <p:nvPr/>
        </p:nvCxnSpPr>
        <p:spPr>
          <a:xfrm>
            <a:off x="6559346" y="3097838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Rak 63"/>
          <p:cNvCxnSpPr/>
          <p:nvPr/>
        </p:nvCxnSpPr>
        <p:spPr>
          <a:xfrm flipV="1">
            <a:off x="6631354" y="4005064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Rak 66"/>
          <p:cNvCxnSpPr/>
          <p:nvPr/>
        </p:nvCxnSpPr>
        <p:spPr>
          <a:xfrm flipV="1">
            <a:off x="2204362" y="402231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ak 25"/>
          <p:cNvCxnSpPr/>
          <p:nvPr/>
        </p:nvCxnSpPr>
        <p:spPr>
          <a:xfrm flipV="1">
            <a:off x="6372200" y="2348880"/>
            <a:ext cx="288032" cy="8363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Rak 47"/>
          <p:cNvCxnSpPr/>
          <p:nvPr/>
        </p:nvCxnSpPr>
        <p:spPr>
          <a:xfrm>
            <a:off x="6372200" y="3089212"/>
            <a:ext cx="288032" cy="5175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Rak 61"/>
          <p:cNvCxnSpPr/>
          <p:nvPr/>
        </p:nvCxnSpPr>
        <p:spPr>
          <a:xfrm flipH="1" flipV="1">
            <a:off x="2195736" y="1340768"/>
            <a:ext cx="1512168" cy="1080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Rak 67"/>
          <p:cNvCxnSpPr/>
          <p:nvPr/>
        </p:nvCxnSpPr>
        <p:spPr>
          <a:xfrm flipH="1">
            <a:off x="2195736" y="3068960"/>
            <a:ext cx="1512168" cy="64807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Rak 71"/>
          <p:cNvCxnSpPr/>
          <p:nvPr/>
        </p:nvCxnSpPr>
        <p:spPr>
          <a:xfrm>
            <a:off x="4626756" y="4030942"/>
            <a:ext cx="8626" cy="922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Rak 17"/>
          <p:cNvCxnSpPr/>
          <p:nvPr/>
        </p:nvCxnSpPr>
        <p:spPr>
          <a:xfrm>
            <a:off x="2123728" y="371703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ak 18"/>
          <p:cNvCxnSpPr/>
          <p:nvPr/>
        </p:nvCxnSpPr>
        <p:spPr>
          <a:xfrm>
            <a:off x="2149606" y="137527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/>
          <p:nvPr/>
        </p:nvCxnSpPr>
        <p:spPr>
          <a:xfrm>
            <a:off x="6573972" y="236613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ak 20"/>
          <p:cNvCxnSpPr/>
          <p:nvPr/>
        </p:nvCxnSpPr>
        <p:spPr>
          <a:xfrm>
            <a:off x="6565346" y="314134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Uppåtvinklad 29"/>
          <p:cNvSpPr/>
          <p:nvPr/>
        </p:nvSpPr>
        <p:spPr>
          <a:xfrm rot="9658507" flipH="1" flipV="1">
            <a:off x="2285317" y="3676300"/>
            <a:ext cx="216024" cy="144016"/>
          </a:xfrm>
          <a:prstGeom prst="bentUp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Uppåtvinklad 31"/>
          <p:cNvSpPr/>
          <p:nvPr/>
        </p:nvSpPr>
        <p:spPr>
          <a:xfrm rot="9658507" flipH="1" flipV="1">
            <a:off x="3725477" y="3028228"/>
            <a:ext cx="216024" cy="144016"/>
          </a:xfrm>
          <a:prstGeom prst="bentUp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Uppåtvinklad 32"/>
          <p:cNvSpPr/>
          <p:nvPr/>
        </p:nvSpPr>
        <p:spPr>
          <a:xfrm rot="5400000" flipH="1" flipV="1">
            <a:off x="3671900" y="2312876"/>
            <a:ext cx="216024" cy="144016"/>
          </a:xfrm>
          <a:prstGeom prst="bentUp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Uppåtvinklad 33"/>
          <p:cNvSpPr/>
          <p:nvPr/>
        </p:nvSpPr>
        <p:spPr>
          <a:xfrm rot="12832959" flipV="1">
            <a:off x="2084724" y="1296138"/>
            <a:ext cx="216024" cy="144016"/>
          </a:xfrm>
          <a:prstGeom prst="bentUp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Uppåtvinklad 34"/>
          <p:cNvSpPr/>
          <p:nvPr/>
        </p:nvSpPr>
        <p:spPr>
          <a:xfrm rot="18913601" flipV="1">
            <a:off x="2114232" y="1073415"/>
            <a:ext cx="216024" cy="144016"/>
          </a:xfrm>
          <a:prstGeom prst="bentUp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Uppåtvinklad 36"/>
          <p:cNvSpPr/>
          <p:nvPr/>
        </p:nvSpPr>
        <p:spPr>
          <a:xfrm rot="19423594" flipH="1" flipV="1">
            <a:off x="6203725" y="2355698"/>
            <a:ext cx="216024" cy="144016"/>
          </a:xfrm>
          <a:prstGeom prst="bentUp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Uppåtvinklad 37"/>
          <p:cNvSpPr/>
          <p:nvPr/>
        </p:nvSpPr>
        <p:spPr>
          <a:xfrm rot="15436014" flipH="1" flipV="1">
            <a:off x="6255481" y="3064154"/>
            <a:ext cx="216024" cy="144016"/>
          </a:xfrm>
          <a:prstGeom prst="bentUp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Uppåtvinklad 38"/>
          <p:cNvSpPr/>
          <p:nvPr/>
        </p:nvSpPr>
        <p:spPr>
          <a:xfrm flipV="1">
            <a:off x="6390629" y="3164798"/>
            <a:ext cx="216024" cy="144016"/>
          </a:xfrm>
          <a:prstGeom prst="bentUp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Uppåtvinklad 39"/>
          <p:cNvSpPr/>
          <p:nvPr/>
        </p:nvSpPr>
        <p:spPr>
          <a:xfrm rot="4746927" flipV="1">
            <a:off x="6427305" y="2180514"/>
            <a:ext cx="216024" cy="144016"/>
          </a:xfrm>
          <a:prstGeom prst="bentUp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Uppåtvinklad 40"/>
          <p:cNvSpPr/>
          <p:nvPr/>
        </p:nvSpPr>
        <p:spPr>
          <a:xfrm flipV="1">
            <a:off x="6535597" y="1104921"/>
            <a:ext cx="216024" cy="144016"/>
          </a:xfrm>
          <a:prstGeom prst="bentUp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Ned 41"/>
          <p:cNvSpPr/>
          <p:nvPr/>
        </p:nvSpPr>
        <p:spPr>
          <a:xfrm>
            <a:off x="6732240" y="2348880"/>
            <a:ext cx="144016" cy="144016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Ned 42"/>
          <p:cNvSpPr/>
          <p:nvPr/>
        </p:nvSpPr>
        <p:spPr>
          <a:xfrm>
            <a:off x="6732240" y="3068960"/>
            <a:ext cx="144016" cy="144016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Ned 43"/>
          <p:cNvSpPr/>
          <p:nvPr/>
        </p:nvSpPr>
        <p:spPr>
          <a:xfrm flipV="1">
            <a:off x="1979712" y="1484784"/>
            <a:ext cx="144016" cy="144016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104" y="831086"/>
            <a:ext cx="6768752" cy="3732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ubrik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810344"/>
          </a:xfrm>
        </p:spPr>
        <p:txBody>
          <a:bodyPr/>
          <a:lstStyle/>
          <a:p>
            <a:r>
              <a:rPr lang="sv-SE" dirty="0" smtClean="0"/>
              <a:t>Step 14</a:t>
            </a:r>
            <a:endParaRPr lang="sv-SE" dirty="0"/>
          </a:p>
        </p:txBody>
      </p:sp>
      <p:sp>
        <p:nvSpPr>
          <p:cNvPr id="6" name="textruta 5"/>
          <p:cNvSpPr txBox="1"/>
          <p:nvPr/>
        </p:nvSpPr>
        <p:spPr>
          <a:xfrm>
            <a:off x="1259632" y="4653136"/>
            <a:ext cx="64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The </a:t>
            </a:r>
            <a:r>
              <a:rPr lang="sv-SE" sz="1600" dirty="0" err="1" smtClean="0"/>
              <a:t>algorithm</a:t>
            </a:r>
            <a:r>
              <a:rPr lang="sv-SE" sz="1600" dirty="0" smtClean="0"/>
              <a:t> </a:t>
            </a:r>
            <a:r>
              <a:rPr lang="sv-SE" sz="1600" dirty="0" err="1" smtClean="0"/>
              <a:t>will</a:t>
            </a:r>
            <a:r>
              <a:rPr lang="sv-SE" sz="1600" dirty="0" smtClean="0"/>
              <a:t> </a:t>
            </a:r>
            <a:r>
              <a:rPr lang="sv-SE" sz="1600" dirty="0" err="1" smtClean="0"/>
              <a:t>then</a:t>
            </a:r>
            <a:r>
              <a:rPr lang="sv-SE" sz="1600" dirty="0" smtClean="0"/>
              <a:t> </a:t>
            </a:r>
            <a:r>
              <a:rPr lang="sv-SE" sz="1600" dirty="0" err="1" smtClean="0"/>
              <a:t>find</a:t>
            </a:r>
            <a:r>
              <a:rPr lang="sv-SE" sz="1600" dirty="0" smtClean="0"/>
              <a:t> the </a:t>
            </a:r>
            <a:r>
              <a:rPr lang="sv-SE" sz="1600" dirty="0" err="1" smtClean="0"/>
              <a:t>wall</a:t>
            </a:r>
            <a:r>
              <a:rPr lang="sv-SE" sz="1600" dirty="0" smtClean="0"/>
              <a:t> or part that are </a:t>
            </a:r>
            <a:r>
              <a:rPr lang="sv-SE" sz="1600" dirty="0" err="1" smtClean="0"/>
              <a:t>closest</a:t>
            </a:r>
            <a:r>
              <a:rPr lang="sv-SE" sz="1600" dirty="0" smtClean="0"/>
              <a:t> to the </a:t>
            </a:r>
            <a:r>
              <a:rPr lang="sv-SE" sz="1600" dirty="0" err="1" smtClean="0"/>
              <a:t>player</a:t>
            </a:r>
            <a:r>
              <a:rPr lang="sv-SE" sz="1600" dirty="0" smtClean="0"/>
              <a:t>.</a:t>
            </a:r>
          </a:p>
        </p:txBody>
      </p:sp>
      <p:cxnSp>
        <p:nvCxnSpPr>
          <p:cNvPr id="50" name="Rak 49"/>
          <p:cNvCxnSpPr/>
          <p:nvPr/>
        </p:nvCxnSpPr>
        <p:spPr>
          <a:xfrm>
            <a:off x="2123728" y="416933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/>
          <p:nvPr/>
        </p:nvCxnSpPr>
        <p:spPr>
          <a:xfrm>
            <a:off x="2140980" y="4068446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Rak 54"/>
          <p:cNvCxnSpPr/>
          <p:nvPr/>
        </p:nvCxnSpPr>
        <p:spPr>
          <a:xfrm>
            <a:off x="6545094" y="4160706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ak 55"/>
          <p:cNvCxnSpPr/>
          <p:nvPr/>
        </p:nvCxnSpPr>
        <p:spPr>
          <a:xfrm>
            <a:off x="6562346" y="4059820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Rak 56"/>
          <p:cNvCxnSpPr/>
          <p:nvPr/>
        </p:nvCxnSpPr>
        <p:spPr>
          <a:xfrm>
            <a:off x="6559346" y="2429514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ak 57"/>
          <p:cNvCxnSpPr/>
          <p:nvPr/>
        </p:nvCxnSpPr>
        <p:spPr>
          <a:xfrm>
            <a:off x="6559346" y="3097838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Rak 63"/>
          <p:cNvCxnSpPr/>
          <p:nvPr/>
        </p:nvCxnSpPr>
        <p:spPr>
          <a:xfrm flipV="1">
            <a:off x="6631354" y="4005064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Rak 66"/>
          <p:cNvCxnSpPr/>
          <p:nvPr/>
        </p:nvCxnSpPr>
        <p:spPr>
          <a:xfrm flipV="1">
            <a:off x="2204362" y="402231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ak 25"/>
          <p:cNvCxnSpPr/>
          <p:nvPr/>
        </p:nvCxnSpPr>
        <p:spPr>
          <a:xfrm flipV="1">
            <a:off x="6372200" y="2348880"/>
            <a:ext cx="288032" cy="8363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Rak 47"/>
          <p:cNvCxnSpPr/>
          <p:nvPr/>
        </p:nvCxnSpPr>
        <p:spPr>
          <a:xfrm>
            <a:off x="6372200" y="3089212"/>
            <a:ext cx="288032" cy="5175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Rak 61"/>
          <p:cNvCxnSpPr/>
          <p:nvPr/>
        </p:nvCxnSpPr>
        <p:spPr>
          <a:xfrm flipH="1" flipV="1">
            <a:off x="2195736" y="1340768"/>
            <a:ext cx="1512168" cy="1080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Rak 67"/>
          <p:cNvCxnSpPr/>
          <p:nvPr/>
        </p:nvCxnSpPr>
        <p:spPr>
          <a:xfrm flipH="1">
            <a:off x="2195736" y="3068960"/>
            <a:ext cx="1512168" cy="64807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Rak 71"/>
          <p:cNvCxnSpPr/>
          <p:nvPr/>
        </p:nvCxnSpPr>
        <p:spPr>
          <a:xfrm>
            <a:off x="4626756" y="4030942"/>
            <a:ext cx="8626" cy="922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Rak 17"/>
          <p:cNvCxnSpPr/>
          <p:nvPr/>
        </p:nvCxnSpPr>
        <p:spPr>
          <a:xfrm>
            <a:off x="2123728" y="371703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ak 18"/>
          <p:cNvCxnSpPr/>
          <p:nvPr/>
        </p:nvCxnSpPr>
        <p:spPr>
          <a:xfrm>
            <a:off x="2149606" y="137527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/>
          <p:nvPr/>
        </p:nvCxnSpPr>
        <p:spPr>
          <a:xfrm>
            <a:off x="6573972" y="236613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ak 20"/>
          <p:cNvCxnSpPr/>
          <p:nvPr/>
        </p:nvCxnSpPr>
        <p:spPr>
          <a:xfrm>
            <a:off x="6565346" y="314134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Rak pil 44"/>
          <p:cNvCxnSpPr/>
          <p:nvPr/>
        </p:nvCxnSpPr>
        <p:spPr>
          <a:xfrm flipH="1">
            <a:off x="3779912" y="278092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104" y="831086"/>
            <a:ext cx="6768752" cy="3732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ubrik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810344"/>
          </a:xfrm>
        </p:spPr>
        <p:txBody>
          <a:bodyPr/>
          <a:lstStyle/>
          <a:p>
            <a:r>
              <a:rPr lang="sv-SE" dirty="0" smtClean="0"/>
              <a:t>Step 15</a:t>
            </a:r>
            <a:endParaRPr lang="sv-SE" dirty="0"/>
          </a:p>
        </p:txBody>
      </p:sp>
      <p:sp>
        <p:nvSpPr>
          <p:cNvPr id="6" name="textruta 5"/>
          <p:cNvSpPr txBox="1"/>
          <p:nvPr/>
        </p:nvSpPr>
        <p:spPr>
          <a:xfrm>
            <a:off x="1259632" y="4653136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Starting from that </a:t>
            </a:r>
            <a:r>
              <a:rPr lang="sv-SE" sz="1600" dirty="0" err="1" smtClean="0"/>
              <a:t>wall</a:t>
            </a:r>
            <a:r>
              <a:rPr lang="sv-SE" sz="1600" dirty="0" smtClean="0"/>
              <a:t>, the </a:t>
            </a:r>
            <a:r>
              <a:rPr lang="sv-SE" sz="1600" dirty="0" err="1" smtClean="0"/>
              <a:t>algorithm</a:t>
            </a:r>
            <a:r>
              <a:rPr lang="sv-SE" sz="1600" dirty="0" smtClean="0"/>
              <a:t> </a:t>
            </a:r>
            <a:r>
              <a:rPr lang="sv-SE" sz="1600" dirty="0" err="1" smtClean="0"/>
              <a:t>iterates</a:t>
            </a:r>
            <a:r>
              <a:rPr lang="sv-SE" sz="1600" dirty="0" smtClean="0"/>
              <a:t> </a:t>
            </a:r>
            <a:r>
              <a:rPr lang="sv-SE" sz="1600" dirty="0" err="1" smtClean="0"/>
              <a:t>through</a:t>
            </a:r>
            <a:r>
              <a:rPr lang="sv-SE" sz="1600" dirty="0" smtClean="0"/>
              <a:t> all the forward </a:t>
            </a:r>
            <a:r>
              <a:rPr lang="sv-SE" sz="1600" dirty="0" err="1" smtClean="0"/>
              <a:t>neighbours</a:t>
            </a:r>
            <a:r>
              <a:rPr lang="sv-SE" sz="1600" dirty="0" smtClean="0"/>
              <a:t> </a:t>
            </a:r>
            <a:r>
              <a:rPr lang="sv-SE" sz="1600" dirty="0" err="1" smtClean="0"/>
              <a:t>until</a:t>
            </a:r>
            <a:r>
              <a:rPr lang="sv-SE" sz="1600" dirty="0" smtClean="0"/>
              <a:t> it has </a:t>
            </a:r>
            <a:r>
              <a:rPr lang="sv-SE" sz="1600" dirty="0" err="1" smtClean="0"/>
              <a:t>reached</a:t>
            </a:r>
            <a:r>
              <a:rPr lang="sv-SE" sz="1600" dirty="0" smtClean="0"/>
              <a:t> full </a:t>
            </a:r>
            <a:r>
              <a:rPr lang="sv-SE" sz="1600" dirty="0" err="1" smtClean="0"/>
              <a:t>circle</a:t>
            </a:r>
            <a:r>
              <a:rPr lang="sv-SE" sz="1600" dirty="0" smtClean="0"/>
              <a:t>. </a:t>
            </a:r>
            <a:r>
              <a:rPr lang="sv-SE" sz="1600" dirty="0" err="1" smtClean="0"/>
              <a:t>Each</a:t>
            </a:r>
            <a:r>
              <a:rPr lang="sv-SE" sz="1600" dirty="0" smtClean="0"/>
              <a:t> </a:t>
            </a:r>
            <a:r>
              <a:rPr lang="sv-SE" sz="1600" dirty="0" err="1" smtClean="0"/>
              <a:t>wall</a:t>
            </a:r>
            <a:r>
              <a:rPr lang="sv-SE" sz="1600" dirty="0" smtClean="0"/>
              <a:t> or part that has </a:t>
            </a:r>
            <a:r>
              <a:rPr lang="sv-SE" sz="1600" dirty="0" err="1" smtClean="0"/>
              <a:t>been</a:t>
            </a:r>
            <a:r>
              <a:rPr lang="sv-SE" sz="1600" dirty="0" smtClean="0"/>
              <a:t> </a:t>
            </a:r>
            <a:r>
              <a:rPr lang="sv-SE" sz="1600" dirty="0" err="1" smtClean="0"/>
              <a:t>iterated</a:t>
            </a:r>
            <a:r>
              <a:rPr lang="sv-SE" sz="1600" dirty="0" smtClean="0"/>
              <a:t> </a:t>
            </a:r>
            <a:r>
              <a:rPr lang="sv-SE" sz="1600" dirty="0" err="1" smtClean="0"/>
              <a:t>through</a:t>
            </a:r>
            <a:r>
              <a:rPr lang="sv-SE" sz="1600" dirty="0" smtClean="0"/>
              <a:t> is stored in a </a:t>
            </a:r>
            <a:r>
              <a:rPr lang="sv-SE" sz="1600" dirty="0" err="1" smtClean="0"/>
              <a:t>collection</a:t>
            </a:r>
            <a:r>
              <a:rPr lang="sv-SE" sz="1600" dirty="0" smtClean="0"/>
              <a:t>.</a:t>
            </a:r>
          </a:p>
        </p:txBody>
      </p:sp>
      <p:cxnSp>
        <p:nvCxnSpPr>
          <p:cNvPr id="50" name="Rak 49"/>
          <p:cNvCxnSpPr/>
          <p:nvPr/>
        </p:nvCxnSpPr>
        <p:spPr>
          <a:xfrm>
            <a:off x="2123728" y="416933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/>
          <p:nvPr/>
        </p:nvCxnSpPr>
        <p:spPr>
          <a:xfrm>
            <a:off x="2140980" y="4068446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Rak 54"/>
          <p:cNvCxnSpPr/>
          <p:nvPr/>
        </p:nvCxnSpPr>
        <p:spPr>
          <a:xfrm>
            <a:off x="6545094" y="4160706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ak 55"/>
          <p:cNvCxnSpPr/>
          <p:nvPr/>
        </p:nvCxnSpPr>
        <p:spPr>
          <a:xfrm>
            <a:off x="6562346" y="4059820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Rak 56"/>
          <p:cNvCxnSpPr/>
          <p:nvPr/>
        </p:nvCxnSpPr>
        <p:spPr>
          <a:xfrm>
            <a:off x="6559346" y="2429514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ak 57"/>
          <p:cNvCxnSpPr/>
          <p:nvPr/>
        </p:nvCxnSpPr>
        <p:spPr>
          <a:xfrm>
            <a:off x="6559346" y="3097838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Rak 63"/>
          <p:cNvCxnSpPr/>
          <p:nvPr/>
        </p:nvCxnSpPr>
        <p:spPr>
          <a:xfrm flipV="1">
            <a:off x="6631354" y="4005064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Rak 66"/>
          <p:cNvCxnSpPr/>
          <p:nvPr/>
        </p:nvCxnSpPr>
        <p:spPr>
          <a:xfrm flipV="1">
            <a:off x="2204362" y="402231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ak 25"/>
          <p:cNvCxnSpPr/>
          <p:nvPr/>
        </p:nvCxnSpPr>
        <p:spPr>
          <a:xfrm flipV="1">
            <a:off x="6372200" y="2348880"/>
            <a:ext cx="288032" cy="8363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Rak 47"/>
          <p:cNvCxnSpPr/>
          <p:nvPr/>
        </p:nvCxnSpPr>
        <p:spPr>
          <a:xfrm>
            <a:off x="6372200" y="3089212"/>
            <a:ext cx="288032" cy="5175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Rak 61"/>
          <p:cNvCxnSpPr/>
          <p:nvPr/>
        </p:nvCxnSpPr>
        <p:spPr>
          <a:xfrm flipH="1" flipV="1">
            <a:off x="2195736" y="1340768"/>
            <a:ext cx="1512168" cy="1080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Rak 67"/>
          <p:cNvCxnSpPr/>
          <p:nvPr/>
        </p:nvCxnSpPr>
        <p:spPr>
          <a:xfrm flipH="1">
            <a:off x="2195736" y="3068960"/>
            <a:ext cx="1512168" cy="64807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Rak 71"/>
          <p:cNvCxnSpPr/>
          <p:nvPr/>
        </p:nvCxnSpPr>
        <p:spPr>
          <a:xfrm>
            <a:off x="4626756" y="4030942"/>
            <a:ext cx="8626" cy="922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Rak 17"/>
          <p:cNvCxnSpPr/>
          <p:nvPr/>
        </p:nvCxnSpPr>
        <p:spPr>
          <a:xfrm>
            <a:off x="2123728" y="371703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ak 18"/>
          <p:cNvCxnSpPr/>
          <p:nvPr/>
        </p:nvCxnSpPr>
        <p:spPr>
          <a:xfrm>
            <a:off x="2149606" y="137527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/>
          <p:nvPr/>
        </p:nvCxnSpPr>
        <p:spPr>
          <a:xfrm>
            <a:off x="6573972" y="236613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ak 20"/>
          <p:cNvCxnSpPr/>
          <p:nvPr/>
        </p:nvCxnSpPr>
        <p:spPr>
          <a:xfrm>
            <a:off x="6565346" y="314134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Rak pil 44"/>
          <p:cNvCxnSpPr/>
          <p:nvPr/>
        </p:nvCxnSpPr>
        <p:spPr>
          <a:xfrm flipH="1">
            <a:off x="3779912" y="278092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Rak 26"/>
          <p:cNvCxnSpPr/>
          <p:nvPr/>
        </p:nvCxnSpPr>
        <p:spPr>
          <a:xfrm flipV="1">
            <a:off x="3733782" y="2420888"/>
            <a:ext cx="0" cy="64807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104" y="831086"/>
            <a:ext cx="6768752" cy="3732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ubrik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810344"/>
          </a:xfrm>
        </p:spPr>
        <p:txBody>
          <a:bodyPr/>
          <a:lstStyle/>
          <a:p>
            <a:r>
              <a:rPr lang="sv-SE" dirty="0" smtClean="0"/>
              <a:t>Step 15</a:t>
            </a:r>
            <a:endParaRPr lang="sv-SE" dirty="0"/>
          </a:p>
        </p:txBody>
      </p:sp>
      <p:cxnSp>
        <p:nvCxnSpPr>
          <p:cNvPr id="50" name="Rak 49"/>
          <p:cNvCxnSpPr/>
          <p:nvPr/>
        </p:nvCxnSpPr>
        <p:spPr>
          <a:xfrm>
            <a:off x="2123728" y="416933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/>
          <p:nvPr/>
        </p:nvCxnSpPr>
        <p:spPr>
          <a:xfrm>
            <a:off x="2140980" y="4068446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Rak 54"/>
          <p:cNvCxnSpPr/>
          <p:nvPr/>
        </p:nvCxnSpPr>
        <p:spPr>
          <a:xfrm>
            <a:off x="6545094" y="4160706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ak 55"/>
          <p:cNvCxnSpPr/>
          <p:nvPr/>
        </p:nvCxnSpPr>
        <p:spPr>
          <a:xfrm>
            <a:off x="6562346" y="4059820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Rak 56"/>
          <p:cNvCxnSpPr/>
          <p:nvPr/>
        </p:nvCxnSpPr>
        <p:spPr>
          <a:xfrm>
            <a:off x="6559346" y="2429514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ak 57"/>
          <p:cNvCxnSpPr/>
          <p:nvPr/>
        </p:nvCxnSpPr>
        <p:spPr>
          <a:xfrm>
            <a:off x="6559346" y="3097838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Rak 63"/>
          <p:cNvCxnSpPr/>
          <p:nvPr/>
        </p:nvCxnSpPr>
        <p:spPr>
          <a:xfrm flipV="1">
            <a:off x="6631354" y="4005064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Rak 66"/>
          <p:cNvCxnSpPr/>
          <p:nvPr/>
        </p:nvCxnSpPr>
        <p:spPr>
          <a:xfrm flipV="1">
            <a:off x="2204362" y="402231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ak 25"/>
          <p:cNvCxnSpPr/>
          <p:nvPr/>
        </p:nvCxnSpPr>
        <p:spPr>
          <a:xfrm flipV="1">
            <a:off x="6372200" y="2348880"/>
            <a:ext cx="288032" cy="8363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Rak 47"/>
          <p:cNvCxnSpPr/>
          <p:nvPr/>
        </p:nvCxnSpPr>
        <p:spPr>
          <a:xfrm>
            <a:off x="6372200" y="3089212"/>
            <a:ext cx="288032" cy="5175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Rak 61"/>
          <p:cNvCxnSpPr/>
          <p:nvPr/>
        </p:nvCxnSpPr>
        <p:spPr>
          <a:xfrm flipH="1" flipV="1">
            <a:off x="2195736" y="1340768"/>
            <a:ext cx="1512168" cy="1080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Rak 67"/>
          <p:cNvCxnSpPr/>
          <p:nvPr/>
        </p:nvCxnSpPr>
        <p:spPr>
          <a:xfrm flipH="1">
            <a:off x="2195736" y="3068960"/>
            <a:ext cx="1512168" cy="64807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Rak 71"/>
          <p:cNvCxnSpPr/>
          <p:nvPr/>
        </p:nvCxnSpPr>
        <p:spPr>
          <a:xfrm>
            <a:off x="4626756" y="4030942"/>
            <a:ext cx="8626" cy="922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Rak 17"/>
          <p:cNvCxnSpPr/>
          <p:nvPr/>
        </p:nvCxnSpPr>
        <p:spPr>
          <a:xfrm>
            <a:off x="2123728" y="371703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ak 18"/>
          <p:cNvCxnSpPr/>
          <p:nvPr/>
        </p:nvCxnSpPr>
        <p:spPr>
          <a:xfrm>
            <a:off x="2149606" y="137527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/>
          <p:nvPr/>
        </p:nvCxnSpPr>
        <p:spPr>
          <a:xfrm>
            <a:off x="6573972" y="236613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ak 20"/>
          <p:cNvCxnSpPr/>
          <p:nvPr/>
        </p:nvCxnSpPr>
        <p:spPr>
          <a:xfrm>
            <a:off x="6565346" y="314134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Rak 26"/>
          <p:cNvCxnSpPr/>
          <p:nvPr/>
        </p:nvCxnSpPr>
        <p:spPr>
          <a:xfrm flipV="1">
            <a:off x="3733782" y="2420888"/>
            <a:ext cx="0" cy="64807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Rak 23"/>
          <p:cNvCxnSpPr/>
          <p:nvPr/>
        </p:nvCxnSpPr>
        <p:spPr>
          <a:xfrm flipH="1" flipV="1">
            <a:off x="2195736" y="1340768"/>
            <a:ext cx="1512168" cy="108012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Summary</a:t>
            </a:r>
            <a:r>
              <a:rPr lang="sv-SE" dirty="0" smtClean="0"/>
              <a:t>: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257800"/>
          </a:xfrm>
        </p:spPr>
        <p:txBody>
          <a:bodyPr>
            <a:normAutofit fontScale="92500"/>
          </a:bodyPr>
          <a:lstStyle/>
          <a:p>
            <a:pPr>
              <a:buFont typeface="+mj-lt"/>
              <a:buAutoNum type="arabicPeriod"/>
            </a:pPr>
            <a:r>
              <a:rPr lang="sv-SE" sz="1600" dirty="0" err="1" smtClean="0"/>
              <a:t>Remove</a:t>
            </a:r>
            <a:r>
              <a:rPr lang="sv-SE" sz="1600" dirty="0" smtClean="0"/>
              <a:t> all the </a:t>
            </a:r>
            <a:r>
              <a:rPr lang="sv-SE" sz="1600" dirty="0" err="1" smtClean="0"/>
              <a:t>walls</a:t>
            </a:r>
            <a:r>
              <a:rPr lang="sv-SE" sz="1600" dirty="0" smtClean="0"/>
              <a:t> that are not </a:t>
            </a:r>
            <a:r>
              <a:rPr lang="sv-SE" sz="1600" dirty="0" err="1" smtClean="0"/>
              <a:t>inside</a:t>
            </a:r>
            <a:r>
              <a:rPr lang="sv-SE" sz="1600" dirty="0" smtClean="0"/>
              <a:t> the </a:t>
            </a:r>
            <a:r>
              <a:rPr lang="sv-SE" sz="1600" dirty="0" err="1" smtClean="0"/>
              <a:t>camera’s</a:t>
            </a:r>
            <a:r>
              <a:rPr lang="sv-SE" sz="1600" dirty="0" smtClean="0"/>
              <a:t> </a:t>
            </a:r>
            <a:r>
              <a:rPr lang="sv-SE" sz="1600" dirty="0" err="1" smtClean="0"/>
              <a:t>viewport</a:t>
            </a:r>
            <a:r>
              <a:rPr lang="sv-SE" sz="1600" dirty="0" smtClean="0"/>
              <a:t>.</a:t>
            </a:r>
          </a:p>
          <a:p>
            <a:pPr>
              <a:buFont typeface="+mj-lt"/>
              <a:buAutoNum type="arabicPeriod"/>
            </a:pPr>
            <a:endParaRPr lang="sv-SE" sz="1600" dirty="0" smtClean="0"/>
          </a:p>
          <a:p>
            <a:pPr>
              <a:buFont typeface="+mj-lt"/>
              <a:buAutoNum type="arabicPeriod"/>
            </a:pPr>
            <a:r>
              <a:rPr lang="sv-SE" sz="1600" dirty="0" smtClean="0"/>
              <a:t>Walls that </a:t>
            </a:r>
            <a:r>
              <a:rPr lang="sv-SE" sz="1600" dirty="0" err="1" smtClean="0"/>
              <a:t>intersect</a:t>
            </a:r>
            <a:r>
              <a:rPr lang="sv-SE" sz="1600" dirty="0" smtClean="0"/>
              <a:t> with the </a:t>
            </a:r>
            <a:r>
              <a:rPr lang="sv-SE" sz="1600" dirty="0" err="1" smtClean="0"/>
              <a:t>camera’s</a:t>
            </a:r>
            <a:r>
              <a:rPr lang="sv-SE" sz="1600" dirty="0" smtClean="0"/>
              <a:t> </a:t>
            </a:r>
            <a:r>
              <a:rPr lang="sv-SE" sz="1600" dirty="0" err="1" smtClean="0"/>
              <a:t>viewport</a:t>
            </a:r>
            <a:r>
              <a:rPr lang="sv-SE" sz="1600" dirty="0" smtClean="0"/>
              <a:t> are split </a:t>
            </a:r>
            <a:r>
              <a:rPr lang="sv-SE" sz="1600" dirty="0" err="1" smtClean="0"/>
              <a:t>into</a:t>
            </a:r>
            <a:r>
              <a:rPr lang="sv-SE" sz="1600" dirty="0" smtClean="0"/>
              <a:t> </a:t>
            </a:r>
            <a:r>
              <a:rPr lang="sv-SE" sz="1600" dirty="0" err="1" smtClean="0"/>
              <a:t>two</a:t>
            </a:r>
            <a:r>
              <a:rPr lang="sv-SE" sz="1600" dirty="0" smtClean="0"/>
              <a:t> parts, and the </a:t>
            </a:r>
            <a:r>
              <a:rPr lang="sv-SE" sz="1600" dirty="0" smtClean="0"/>
              <a:t>parts </a:t>
            </a:r>
            <a:r>
              <a:rPr lang="sv-SE" sz="1600" dirty="0" smtClean="0"/>
              <a:t>that </a:t>
            </a:r>
            <a:r>
              <a:rPr lang="sv-SE" sz="1600" dirty="0" smtClean="0"/>
              <a:t>are not </a:t>
            </a:r>
            <a:r>
              <a:rPr lang="sv-SE" sz="1600" dirty="0" err="1" smtClean="0"/>
              <a:t>inside</a:t>
            </a:r>
            <a:r>
              <a:rPr lang="sv-SE" sz="1600" dirty="0" smtClean="0"/>
              <a:t> the camera are </a:t>
            </a:r>
            <a:r>
              <a:rPr lang="sv-SE" sz="1600" dirty="0" err="1" smtClean="0"/>
              <a:t>discarded</a:t>
            </a:r>
            <a:r>
              <a:rPr lang="sv-SE" sz="1600" dirty="0" smtClean="0"/>
              <a:t>.</a:t>
            </a:r>
          </a:p>
          <a:p>
            <a:pPr>
              <a:buFont typeface="+mj-lt"/>
              <a:buAutoNum type="arabicPeriod"/>
            </a:pPr>
            <a:endParaRPr lang="sv-SE" sz="1600" dirty="0" smtClean="0"/>
          </a:p>
          <a:p>
            <a:pPr>
              <a:buFont typeface="+mj-lt"/>
              <a:buAutoNum type="arabicPeriod"/>
            </a:pPr>
            <a:r>
              <a:rPr lang="sv-SE" sz="1600" dirty="0" err="1" smtClean="0"/>
              <a:t>Discard</a:t>
            </a:r>
            <a:r>
              <a:rPr lang="sv-SE" sz="1600" dirty="0" smtClean="0"/>
              <a:t> all </a:t>
            </a:r>
            <a:r>
              <a:rPr lang="sv-SE" sz="1600" dirty="0" err="1" smtClean="0"/>
              <a:t>walls</a:t>
            </a:r>
            <a:r>
              <a:rPr lang="sv-SE" sz="1600" dirty="0" smtClean="0"/>
              <a:t> that are not </a:t>
            </a:r>
            <a:r>
              <a:rPr lang="sv-SE" sz="1600" dirty="0" err="1" smtClean="0"/>
              <a:t>facing</a:t>
            </a:r>
            <a:r>
              <a:rPr lang="sv-SE" sz="1600" dirty="0" smtClean="0"/>
              <a:t> </a:t>
            </a:r>
            <a:r>
              <a:rPr lang="sv-SE" sz="1600" dirty="0" err="1" smtClean="0"/>
              <a:t>towards</a:t>
            </a:r>
            <a:r>
              <a:rPr lang="sv-SE" sz="1600" dirty="0" smtClean="0"/>
              <a:t> the </a:t>
            </a:r>
            <a:r>
              <a:rPr lang="sv-SE" sz="1600" dirty="0" err="1" smtClean="0"/>
              <a:t>player</a:t>
            </a:r>
            <a:r>
              <a:rPr lang="sv-SE" sz="1600" dirty="0" smtClean="0"/>
              <a:t>.</a:t>
            </a:r>
          </a:p>
          <a:p>
            <a:pPr>
              <a:buFont typeface="+mj-lt"/>
              <a:buAutoNum type="arabicPeriod"/>
            </a:pPr>
            <a:endParaRPr lang="sv-SE" sz="1600" dirty="0" smtClean="0"/>
          </a:p>
          <a:p>
            <a:pPr>
              <a:buFont typeface="+mj-lt"/>
              <a:buAutoNum type="arabicPeriod"/>
            </a:pPr>
            <a:r>
              <a:rPr lang="sv-SE" sz="1600" dirty="0" err="1" smtClean="0"/>
              <a:t>If</a:t>
            </a:r>
            <a:r>
              <a:rPr lang="sv-SE" sz="1600" dirty="0" smtClean="0"/>
              <a:t> a </a:t>
            </a:r>
            <a:r>
              <a:rPr lang="sv-SE" sz="1600" dirty="0" err="1" smtClean="0"/>
              <a:t>wall</a:t>
            </a:r>
            <a:r>
              <a:rPr lang="sv-SE" sz="1600" dirty="0" smtClean="0"/>
              <a:t> has no </a:t>
            </a:r>
            <a:r>
              <a:rPr lang="sv-SE" sz="1600" dirty="0" err="1" smtClean="0"/>
              <a:t>neighbour</a:t>
            </a:r>
            <a:r>
              <a:rPr lang="sv-SE" sz="1600" dirty="0" smtClean="0"/>
              <a:t>, </a:t>
            </a:r>
            <a:r>
              <a:rPr lang="sv-SE" sz="1600" dirty="0" err="1" smtClean="0"/>
              <a:t>shoot</a:t>
            </a:r>
            <a:r>
              <a:rPr lang="sv-SE" sz="1600" dirty="0" smtClean="0"/>
              <a:t> a </a:t>
            </a:r>
            <a:r>
              <a:rPr lang="sv-SE" sz="1600" dirty="0" err="1" smtClean="0"/>
              <a:t>ray</a:t>
            </a:r>
            <a:r>
              <a:rPr lang="sv-SE" sz="1600" dirty="0" smtClean="0"/>
              <a:t> starting from the </a:t>
            </a:r>
            <a:r>
              <a:rPr lang="sv-SE" sz="1600" dirty="0" err="1" smtClean="0"/>
              <a:t>dead</a:t>
            </a:r>
            <a:r>
              <a:rPr lang="sv-SE" sz="1600" dirty="0" smtClean="0"/>
              <a:t> </a:t>
            </a:r>
            <a:r>
              <a:rPr lang="sv-SE" sz="1600" dirty="0" err="1" smtClean="0"/>
              <a:t>end</a:t>
            </a:r>
            <a:r>
              <a:rPr lang="sv-SE" sz="1600" dirty="0" smtClean="0"/>
              <a:t> of the </a:t>
            </a:r>
            <a:r>
              <a:rPr lang="sv-SE" sz="1600" dirty="0" err="1" smtClean="0"/>
              <a:t>wall</a:t>
            </a:r>
            <a:r>
              <a:rPr lang="sv-SE" sz="1600" dirty="0" smtClean="0"/>
              <a:t> in a </a:t>
            </a:r>
            <a:r>
              <a:rPr lang="sv-SE" sz="1600" dirty="0" err="1" smtClean="0"/>
              <a:t>direction</a:t>
            </a:r>
            <a:r>
              <a:rPr lang="sv-SE" sz="1600" dirty="0" smtClean="0"/>
              <a:t> </a:t>
            </a:r>
            <a:r>
              <a:rPr lang="sv-SE" sz="1600" dirty="0" err="1" smtClean="0"/>
              <a:t>away</a:t>
            </a:r>
            <a:r>
              <a:rPr lang="sv-SE" sz="1600" dirty="0" smtClean="0"/>
              <a:t> from the </a:t>
            </a:r>
            <a:r>
              <a:rPr lang="sv-SE" sz="1600" dirty="0" err="1" smtClean="0"/>
              <a:t>player</a:t>
            </a:r>
            <a:r>
              <a:rPr lang="sv-SE" sz="1600" dirty="0" smtClean="0"/>
              <a:t>. </a:t>
            </a:r>
            <a:r>
              <a:rPr lang="sv-SE" sz="1600" dirty="0" err="1" smtClean="0"/>
              <a:t>When</a:t>
            </a:r>
            <a:r>
              <a:rPr lang="sv-SE" sz="1600" dirty="0" smtClean="0"/>
              <a:t> that </a:t>
            </a:r>
            <a:r>
              <a:rPr lang="sv-SE" sz="1600" dirty="0" err="1" smtClean="0"/>
              <a:t>ray</a:t>
            </a:r>
            <a:r>
              <a:rPr lang="sv-SE" sz="1600" dirty="0" smtClean="0"/>
              <a:t> hits </a:t>
            </a:r>
            <a:r>
              <a:rPr lang="sv-SE" sz="1600" dirty="0" err="1" smtClean="0"/>
              <a:t>another</a:t>
            </a:r>
            <a:r>
              <a:rPr lang="sv-SE" sz="1600" dirty="0" smtClean="0"/>
              <a:t> </a:t>
            </a:r>
            <a:r>
              <a:rPr lang="sv-SE" sz="1600" dirty="0" err="1" smtClean="0"/>
              <a:t>wall</a:t>
            </a:r>
            <a:r>
              <a:rPr lang="sv-SE" sz="1600" dirty="0" smtClean="0"/>
              <a:t>, it </a:t>
            </a:r>
            <a:r>
              <a:rPr lang="sv-SE" sz="1600" dirty="0" err="1" smtClean="0"/>
              <a:t>will</a:t>
            </a:r>
            <a:r>
              <a:rPr lang="sv-SE" sz="1600" dirty="0" smtClean="0"/>
              <a:t> </a:t>
            </a:r>
            <a:r>
              <a:rPr lang="sv-SE" sz="1600" dirty="0" err="1" smtClean="0"/>
              <a:t>act</a:t>
            </a:r>
            <a:r>
              <a:rPr lang="sv-SE" sz="1600" dirty="0" smtClean="0"/>
              <a:t> as a </a:t>
            </a:r>
            <a:r>
              <a:rPr lang="sv-SE" sz="1600" dirty="0" err="1" smtClean="0"/>
              <a:t>wall</a:t>
            </a:r>
            <a:r>
              <a:rPr lang="sv-SE" sz="1600" dirty="0" smtClean="0"/>
              <a:t> </a:t>
            </a:r>
            <a:r>
              <a:rPr lang="sv-SE" sz="1600" dirty="0" err="1" smtClean="0"/>
              <a:t>between</a:t>
            </a:r>
            <a:r>
              <a:rPr lang="sv-SE" sz="1600" dirty="0" smtClean="0"/>
              <a:t> the </a:t>
            </a:r>
            <a:r>
              <a:rPr lang="sv-SE" sz="1600" dirty="0" err="1" smtClean="0"/>
              <a:t>wall</a:t>
            </a:r>
            <a:r>
              <a:rPr lang="sv-SE" sz="1600" dirty="0" smtClean="0"/>
              <a:t> that </a:t>
            </a:r>
            <a:r>
              <a:rPr lang="sv-SE" sz="1600" dirty="0" err="1" smtClean="0"/>
              <a:t>lacked</a:t>
            </a:r>
            <a:r>
              <a:rPr lang="sv-SE" sz="1600" dirty="0" smtClean="0"/>
              <a:t> a </a:t>
            </a:r>
            <a:r>
              <a:rPr lang="sv-SE" sz="1600" dirty="0" err="1" smtClean="0"/>
              <a:t>neighbour</a:t>
            </a:r>
            <a:r>
              <a:rPr lang="sv-SE" sz="1600" dirty="0" smtClean="0"/>
              <a:t>, and the </a:t>
            </a:r>
            <a:r>
              <a:rPr lang="sv-SE" sz="1600" dirty="0" err="1" smtClean="0"/>
              <a:t>wall</a:t>
            </a:r>
            <a:r>
              <a:rPr lang="sv-SE" sz="1600" dirty="0" smtClean="0"/>
              <a:t> it hit.</a:t>
            </a:r>
          </a:p>
          <a:p>
            <a:pPr>
              <a:buFont typeface="+mj-lt"/>
              <a:buAutoNum type="arabicPeriod"/>
            </a:pPr>
            <a:endParaRPr lang="sv-SE" sz="1600" dirty="0" smtClean="0"/>
          </a:p>
          <a:p>
            <a:pPr>
              <a:buFont typeface="+mj-lt"/>
              <a:buAutoNum type="arabicPeriod"/>
            </a:pPr>
            <a:r>
              <a:rPr lang="sv-SE" sz="1600" dirty="0" smtClean="0"/>
              <a:t>Start with the </a:t>
            </a:r>
            <a:r>
              <a:rPr lang="sv-SE" sz="1600" dirty="0" err="1" smtClean="0"/>
              <a:t>wall</a:t>
            </a:r>
            <a:r>
              <a:rPr lang="sv-SE" sz="1600" dirty="0" smtClean="0"/>
              <a:t> that is </a:t>
            </a:r>
            <a:r>
              <a:rPr lang="sv-SE" sz="1600" dirty="0" err="1" smtClean="0"/>
              <a:t>closest</a:t>
            </a:r>
            <a:r>
              <a:rPr lang="sv-SE" sz="1600" dirty="0" smtClean="0"/>
              <a:t> to the </a:t>
            </a:r>
            <a:r>
              <a:rPr lang="sv-SE" sz="1600" dirty="0" err="1" smtClean="0"/>
              <a:t>player</a:t>
            </a:r>
            <a:r>
              <a:rPr lang="sv-SE" sz="1600" dirty="0" smtClean="0"/>
              <a:t>, and </a:t>
            </a:r>
            <a:r>
              <a:rPr lang="sv-SE" sz="1600" dirty="0" err="1" smtClean="0"/>
              <a:t>iterate</a:t>
            </a:r>
            <a:r>
              <a:rPr lang="sv-SE" sz="1600" dirty="0" smtClean="0"/>
              <a:t> </a:t>
            </a:r>
            <a:r>
              <a:rPr lang="sv-SE" sz="1600" dirty="0" err="1" smtClean="0"/>
              <a:t>through</a:t>
            </a:r>
            <a:r>
              <a:rPr lang="sv-SE" sz="1600" dirty="0" smtClean="0"/>
              <a:t> the </a:t>
            </a:r>
            <a:r>
              <a:rPr lang="sv-SE" sz="1600" dirty="0" err="1" smtClean="0"/>
              <a:t>walls</a:t>
            </a:r>
            <a:r>
              <a:rPr lang="sv-SE" sz="1600" dirty="0" smtClean="0"/>
              <a:t> </a:t>
            </a:r>
            <a:r>
              <a:rPr lang="sv-SE" sz="1600" dirty="0" err="1" smtClean="0"/>
              <a:t>neighbours</a:t>
            </a:r>
            <a:r>
              <a:rPr lang="sv-SE" sz="1600" dirty="0" smtClean="0"/>
              <a:t> in a </a:t>
            </a:r>
            <a:r>
              <a:rPr lang="sv-SE" sz="1600" dirty="0" err="1" smtClean="0"/>
              <a:t>depth-first</a:t>
            </a:r>
            <a:r>
              <a:rPr lang="sv-SE" sz="1600" dirty="0" smtClean="0"/>
              <a:t> </a:t>
            </a:r>
            <a:r>
              <a:rPr lang="sv-SE" sz="1600" dirty="0" err="1" smtClean="0"/>
              <a:t>style</a:t>
            </a:r>
            <a:r>
              <a:rPr lang="sv-SE" sz="1600" dirty="0" smtClean="0"/>
              <a:t> </a:t>
            </a:r>
            <a:r>
              <a:rPr lang="sv-SE" sz="1600" dirty="0" err="1" smtClean="0"/>
              <a:t>based</a:t>
            </a:r>
            <a:r>
              <a:rPr lang="sv-SE" sz="1600" dirty="0" smtClean="0"/>
              <a:t> on the </a:t>
            </a:r>
            <a:r>
              <a:rPr lang="sv-SE" sz="1600" dirty="0" err="1" smtClean="0"/>
              <a:t>walls</a:t>
            </a:r>
            <a:r>
              <a:rPr lang="sv-SE" sz="1600" dirty="0" smtClean="0"/>
              <a:t> forward </a:t>
            </a:r>
            <a:r>
              <a:rPr lang="sv-SE" sz="1600" dirty="0" err="1" smtClean="0"/>
              <a:t>neighbour</a:t>
            </a:r>
            <a:r>
              <a:rPr lang="sv-SE" sz="1600" dirty="0" smtClean="0"/>
              <a:t>.  Do this </a:t>
            </a:r>
            <a:r>
              <a:rPr lang="sv-SE" sz="1600" dirty="0" err="1" smtClean="0"/>
              <a:t>until</a:t>
            </a:r>
            <a:r>
              <a:rPr lang="sv-SE" sz="1600" dirty="0" smtClean="0"/>
              <a:t> you </a:t>
            </a:r>
            <a:r>
              <a:rPr lang="sv-SE" sz="1600" dirty="0" err="1" smtClean="0"/>
              <a:t>have</a:t>
            </a:r>
            <a:r>
              <a:rPr lang="sv-SE" sz="1600" dirty="0" smtClean="0"/>
              <a:t> </a:t>
            </a:r>
            <a:r>
              <a:rPr lang="sv-SE" sz="1600" dirty="0" err="1" smtClean="0"/>
              <a:t>reached</a:t>
            </a:r>
            <a:r>
              <a:rPr lang="sv-SE" sz="1600" dirty="0" smtClean="0"/>
              <a:t> full </a:t>
            </a:r>
            <a:r>
              <a:rPr lang="sv-SE" sz="1600" dirty="0" err="1" smtClean="0"/>
              <a:t>circle</a:t>
            </a:r>
            <a:r>
              <a:rPr lang="sv-SE" sz="1600" dirty="0" smtClean="0"/>
              <a:t>.  Save the </a:t>
            </a:r>
            <a:r>
              <a:rPr lang="sv-SE" sz="1600" dirty="0" err="1" smtClean="0"/>
              <a:t>walls</a:t>
            </a:r>
            <a:r>
              <a:rPr lang="sv-SE" sz="1600" dirty="0" smtClean="0"/>
              <a:t> corner positions </a:t>
            </a:r>
            <a:r>
              <a:rPr lang="sv-SE" sz="1600" dirty="0" smtClean="0"/>
              <a:t>from </a:t>
            </a:r>
            <a:r>
              <a:rPr lang="sv-SE" sz="1600" dirty="0" err="1" smtClean="0"/>
              <a:t>each</a:t>
            </a:r>
            <a:r>
              <a:rPr lang="sv-SE" sz="1600" dirty="0" smtClean="0"/>
              <a:t> iteration.</a:t>
            </a:r>
          </a:p>
          <a:p>
            <a:pPr>
              <a:buFont typeface="+mj-lt"/>
              <a:buAutoNum type="arabicPeriod"/>
            </a:pPr>
            <a:endParaRPr lang="sv-SE" sz="1600" dirty="0" smtClean="0"/>
          </a:p>
          <a:p>
            <a:pPr>
              <a:buFont typeface="+mj-lt"/>
              <a:buAutoNum type="arabicPeriod"/>
            </a:pPr>
            <a:r>
              <a:rPr lang="sv-SE" sz="1600" dirty="0" smtClean="0"/>
              <a:t>The </a:t>
            </a:r>
            <a:r>
              <a:rPr lang="sv-SE" sz="1600" dirty="0" smtClean="0"/>
              <a:t>corner </a:t>
            </a:r>
            <a:r>
              <a:rPr lang="sv-SE" sz="1600" dirty="0" smtClean="0"/>
              <a:t>positions from the </a:t>
            </a:r>
            <a:r>
              <a:rPr lang="sv-SE" sz="1600" dirty="0" err="1" smtClean="0"/>
              <a:t>walls</a:t>
            </a:r>
            <a:r>
              <a:rPr lang="sv-SE" sz="1600" dirty="0" smtClean="0"/>
              <a:t> you </a:t>
            </a:r>
            <a:r>
              <a:rPr lang="sv-SE" sz="1600" dirty="0" err="1" smtClean="0"/>
              <a:t>iterated</a:t>
            </a:r>
            <a:r>
              <a:rPr lang="sv-SE" sz="1600" dirty="0" smtClean="0"/>
              <a:t> </a:t>
            </a:r>
            <a:r>
              <a:rPr lang="sv-SE" sz="1600" dirty="0" err="1" smtClean="0"/>
              <a:t>will</a:t>
            </a:r>
            <a:r>
              <a:rPr lang="sv-SE" sz="1600" dirty="0" smtClean="0"/>
              <a:t> </a:t>
            </a:r>
            <a:r>
              <a:rPr lang="sv-SE" sz="1600" dirty="0" err="1" smtClean="0"/>
              <a:t>through</a:t>
            </a:r>
            <a:r>
              <a:rPr lang="sv-SE" sz="1600" dirty="0" smtClean="0"/>
              <a:t> </a:t>
            </a:r>
            <a:r>
              <a:rPr lang="sv-SE" sz="1600" dirty="0" err="1" smtClean="0"/>
              <a:t>toghether</a:t>
            </a:r>
            <a:r>
              <a:rPr lang="sv-SE" sz="1600" dirty="0" smtClean="0"/>
              <a:t> with the </a:t>
            </a:r>
            <a:r>
              <a:rPr lang="sv-SE" sz="1600" dirty="0" err="1" smtClean="0"/>
              <a:t>player’s</a:t>
            </a:r>
            <a:r>
              <a:rPr lang="sv-SE" sz="1600" dirty="0" smtClean="0"/>
              <a:t> position </a:t>
            </a:r>
            <a:r>
              <a:rPr lang="sv-SE" sz="1600" dirty="0" err="1" smtClean="0"/>
              <a:t>represent</a:t>
            </a:r>
            <a:r>
              <a:rPr lang="sv-SE" sz="1600" dirty="0" smtClean="0"/>
              <a:t> a </a:t>
            </a:r>
            <a:r>
              <a:rPr lang="sv-SE" sz="1600" dirty="0" err="1" smtClean="0"/>
              <a:t>triangle</a:t>
            </a:r>
            <a:r>
              <a:rPr lang="sv-SE" sz="1600" dirty="0" smtClean="0"/>
              <a:t> fan of the area the </a:t>
            </a:r>
            <a:r>
              <a:rPr lang="sv-SE" sz="1600" dirty="0" err="1" smtClean="0"/>
              <a:t>player</a:t>
            </a:r>
            <a:r>
              <a:rPr lang="sv-SE" sz="1600" dirty="0" smtClean="0"/>
              <a:t> </a:t>
            </a:r>
            <a:r>
              <a:rPr lang="sv-SE" sz="1600" dirty="0" err="1" smtClean="0"/>
              <a:t>can</a:t>
            </a:r>
            <a:r>
              <a:rPr lang="sv-SE" sz="1600" dirty="0" smtClean="0"/>
              <a:t> </a:t>
            </a:r>
            <a:r>
              <a:rPr lang="sv-SE" sz="1600" dirty="0" err="1" smtClean="0"/>
              <a:t>see</a:t>
            </a:r>
            <a:r>
              <a:rPr lang="sv-SE" sz="1600" dirty="0" smtClean="0"/>
              <a:t>. </a:t>
            </a:r>
            <a:r>
              <a:rPr lang="sv-SE" sz="1600" dirty="0" err="1" smtClean="0"/>
              <a:t>Send</a:t>
            </a:r>
            <a:r>
              <a:rPr lang="sv-SE" sz="1600" dirty="0" smtClean="0"/>
              <a:t> </a:t>
            </a:r>
            <a:r>
              <a:rPr lang="sv-SE" sz="1600" dirty="0" err="1" smtClean="0"/>
              <a:t>these</a:t>
            </a:r>
            <a:r>
              <a:rPr lang="sv-SE" sz="1600" dirty="0" smtClean="0"/>
              <a:t> positions to a </a:t>
            </a:r>
            <a:r>
              <a:rPr lang="sv-SE" sz="1600" dirty="0" err="1" smtClean="0"/>
              <a:t>cutout</a:t>
            </a:r>
            <a:r>
              <a:rPr lang="sv-SE" sz="1600" dirty="0" smtClean="0"/>
              <a:t> </a:t>
            </a:r>
            <a:r>
              <a:rPr lang="sv-SE" sz="1600" dirty="0" err="1" smtClean="0"/>
              <a:t>shader</a:t>
            </a:r>
            <a:r>
              <a:rPr lang="sv-SE" sz="1600" dirty="0" smtClean="0"/>
              <a:t>.</a:t>
            </a:r>
          </a:p>
          <a:p>
            <a:pPr>
              <a:buFont typeface="+mj-lt"/>
              <a:buAutoNum type="arabicPeriod"/>
            </a:pPr>
            <a:endParaRPr lang="sv-SE" sz="1600" dirty="0" smtClean="0"/>
          </a:p>
          <a:p>
            <a:pPr>
              <a:buFont typeface="+mj-lt"/>
              <a:buAutoNum type="arabicPeriod"/>
            </a:pPr>
            <a:r>
              <a:rPr lang="sv-SE" sz="1600" dirty="0" smtClean="0"/>
              <a:t>The </a:t>
            </a:r>
            <a:r>
              <a:rPr lang="sv-SE" sz="1600" dirty="0" err="1" smtClean="0"/>
              <a:t>shader</a:t>
            </a:r>
            <a:r>
              <a:rPr lang="sv-SE" sz="1600" dirty="0" smtClean="0"/>
              <a:t> </a:t>
            </a:r>
            <a:r>
              <a:rPr lang="sv-SE" sz="1600" dirty="0" err="1" smtClean="0"/>
              <a:t>will</a:t>
            </a:r>
            <a:r>
              <a:rPr lang="sv-SE" sz="1600" dirty="0" smtClean="0"/>
              <a:t> </a:t>
            </a:r>
            <a:r>
              <a:rPr lang="sv-SE" sz="1600" dirty="0" err="1" smtClean="0"/>
              <a:t>cut</a:t>
            </a:r>
            <a:r>
              <a:rPr lang="sv-SE" sz="1600" dirty="0" smtClean="0"/>
              <a:t> </a:t>
            </a:r>
            <a:r>
              <a:rPr lang="sv-SE" sz="1600" dirty="0" err="1" smtClean="0"/>
              <a:t>out</a:t>
            </a:r>
            <a:r>
              <a:rPr lang="sv-SE" sz="1600" dirty="0" smtClean="0"/>
              <a:t> the </a:t>
            </a:r>
            <a:r>
              <a:rPr lang="sv-SE" sz="1600" dirty="0" err="1" smtClean="0"/>
              <a:t>triangle</a:t>
            </a:r>
            <a:r>
              <a:rPr lang="sv-SE" sz="1600" dirty="0" smtClean="0"/>
              <a:t> fan from a black plane </a:t>
            </a:r>
            <a:r>
              <a:rPr lang="sv-SE" sz="1600" dirty="0" err="1" smtClean="0"/>
              <a:t>between</a:t>
            </a:r>
            <a:r>
              <a:rPr lang="sv-SE" sz="1600" dirty="0" smtClean="0"/>
              <a:t> the camera and the </a:t>
            </a:r>
            <a:r>
              <a:rPr lang="sv-SE" sz="1600" dirty="0" err="1" smtClean="0"/>
              <a:t>scene</a:t>
            </a:r>
            <a:r>
              <a:rPr lang="sv-SE" sz="1600" dirty="0" smtClean="0"/>
              <a:t>.</a:t>
            </a:r>
            <a:endParaRPr lang="sv-SE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104" y="831086"/>
            <a:ext cx="6768752" cy="3732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ubrik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810344"/>
          </a:xfrm>
        </p:spPr>
        <p:txBody>
          <a:bodyPr/>
          <a:lstStyle/>
          <a:p>
            <a:r>
              <a:rPr lang="sv-SE" dirty="0" smtClean="0"/>
              <a:t>Step 15</a:t>
            </a:r>
            <a:endParaRPr lang="sv-SE" dirty="0"/>
          </a:p>
        </p:txBody>
      </p:sp>
      <p:cxnSp>
        <p:nvCxnSpPr>
          <p:cNvPr id="50" name="Rak 49"/>
          <p:cNvCxnSpPr/>
          <p:nvPr/>
        </p:nvCxnSpPr>
        <p:spPr>
          <a:xfrm>
            <a:off x="2123728" y="416933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/>
          <p:nvPr/>
        </p:nvCxnSpPr>
        <p:spPr>
          <a:xfrm>
            <a:off x="2140980" y="4068446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Rak 54"/>
          <p:cNvCxnSpPr/>
          <p:nvPr/>
        </p:nvCxnSpPr>
        <p:spPr>
          <a:xfrm>
            <a:off x="6545094" y="4160706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ak 55"/>
          <p:cNvCxnSpPr/>
          <p:nvPr/>
        </p:nvCxnSpPr>
        <p:spPr>
          <a:xfrm>
            <a:off x="6562346" y="4059820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Rak 56"/>
          <p:cNvCxnSpPr/>
          <p:nvPr/>
        </p:nvCxnSpPr>
        <p:spPr>
          <a:xfrm>
            <a:off x="6559346" y="2429514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ak 57"/>
          <p:cNvCxnSpPr/>
          <p:nvPr/>
        </p:nvCxnSpPr>
        <p:spPr>
          <a:xfrm>
            <a:off x="6559346" y="3097838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Rak 63"/>
          <p:cNvCxnSpPr/>
          <p:nvPr/>
        </p:nvCxnSpPr>
        <p:spPr>
          <a:xfrm flipV="1">
            <a:off x="6631354" y="4005064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Rak 66"/>
          <p:cNvCxnSpPr/>
          <p:nvPr/>
        </p:nvCxnSpPr>
        <p:spPr>
          <a:xfrm flipV="1">
            <a:off x="2204362" y="402231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ak 25"/>
          <p:cNvCxnSpPr/>
          <p:nvPr/>
        </p:nvCxnSpPr>
        <p:spPr>
          <a:xfrm flipV="1">
            <a:off x="6372200" y="2348880"/>
            <a:ext cx="288032" cy="8363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Rak 47"/>
          <p:cNvCxnSpPr/>
          <p:nvPr/>
        </p:nvCxnSpPr>
        <p:spPr>
          <a:xfrm>
            <a:off x="6372200" y="3089212"/>
            <a:ext cx="288032" cy="5175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Rak 61"/>
          <p:cNvCxnSpPr/>
          <p:nvPr/>
        </p:nvCxnSpPr>
        <p:spPr>
          <a:xfrm flipH="1" flipV="1">
            <a:off x="2195736" y="1340768"/>
            <a:ext cx="1512168" cy="1080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Rak 67"/>
          <p:cNvCxnSpPr/>
          <p:nvPr/>
        </p:nvCxnSpPr>
        <p:spPr>
          <a:xfrm flipH="1">
            <a:off x="2195736" y="3068960"/>
            <a:ext cx="1512168" cy="64807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Rak 71"/>
          <p:cNvCxnSpPr/>
          <p:nvPr/>
        </p:nvCxnSpPr>
        <p:spPr>
          <a:xfrm>
            <a:off x="4626756" y="4030942"/>
            <a:ext cx="8626" cy="922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Rak 17"/>
          <p:cNvCxnSpPr/>
          <p:nvPr/>
        </p:nvCxnSpPr>
        <p:spPr>
          <a:xfrm>
            <a:off x="2123728" y="371703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ak 18"/>
          <p:cNvCxnSpPr/>
          <p:nvPr/>
        </p:nvCxnSpPr>
        <p:spPr>
          <a:xfrm>
            <a:off x="2149606" y="137527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/>
          <p:nvPr/>
        </p:nvCxnSpPr>
        <p:spPr>
          <a:xfrm>
            <a:off x="6573972" y="236613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ak 20"/>
          <p:cNvCxnSpPr/>
          <p:nvPr/>
        </p:nvCxnSpPr>
        <p:spPr>
          <a:xfrm>
            <a:off x="6565346" y="314134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Rak 26"/>
          <p:cNvCxnSpPr/>
          <p:nvPr/>
        </p:nvCxnSpPr>
        <p:spPr>
          <a:xfrm flipV="1">
            <a:off x="3733782" y="2420888"/>
            <a:ext cx="0" cy="64807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Rak 23"/>
          <p:cNvCxnSpPr/>
          <p:nvPr/>
        </p:nvCxnSpPr>
        <p:spPr>
          <a:xfrm flipH="1" flipV="1">
            <a:off x="2195736" y="1340768"/>
            <a:ext cx="1512168" cy="108012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Rak 22"/>
          <p:cNvCxnSpPr/>
          <p:nvPr/>
        </p:nvCxnSpPr>
        <p:spPr>
          <a:xfrm>
            <a:off x="2212988" y="1196752"/>
            <a:ext cx="0" cy="14401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104" y="831086"/>
            <a:ext cx="6768752" cy="3732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ubrik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810344"/>
          </a:xfrm>
        </p:spPr>
        <p:txBody>
          <a:bodyPr/>
          <a:lstStyle/>
          <a:p>
            <a:r>
              <a:rPr lang="sv-SE" dirty="0" smtClean="0"/>
              <a:t>Step 15</a:t>
            </a:r>
            <a:endParaRPr lang="sv-SE" dirty="0"/>
          </a:p>
        </p:txBody>
      </p:sp>
      <p:cxnSp>
        <p:nvCxnSpPr>
          <p:cNvPr id="50" name="Rak 49"/>
          <p:cNvCxnSpPr/>
          <p:nvPr/>
        </p:nvCxnSpPr>
        <p:spPr>
          <a:xfrm>
            <a:off x="2123728" y="416933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/>
          <p:nvPr/>
        </p:nvCxnSpPr>
        <p:spPr>
          <a:xfrm>
            <a:off x="2140980" y="4068446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Rak 54"/>
          <p:cNvCxnSpPr/>
          <p:nvPr/>
        </p:nvCxnSpPr>
        <p:spPr>
          <a:xfrm>
            <a:off x="6545094" y="4160706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ak 55"/>
          <p:cNvCxnSpPr/>
          <p:nvPr/>
        </p:nvCxnSpPr>
        <p:spPr>
          <a:xfrm>
            <a:off x="6562346" y="4059820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Rak 56"/>
          <p:cNvCxnSpPr/>
          <p:nvPr/>
        </p:nvCxnSpPr>
        <p:spPr>
          <a:xfrm>
            <a:off x="6559346" y="2429514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ak 57"/>
          <p:cNvCxnSpPr/>
          <p:nvPr/>
        </p:nvCxnSpPr>
        <p:spPr>
          <a:xfrm>
            <a:off x="6559346" y="3097838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Rak 63"/>
          <p:cNvCxnSpPr/>
          <p:nvPr/>
        </p:nvCxnSpPr>
        <p:spPr>
          <a:xfrm flipV="1">
            <a:off x="6631354" y="4005064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Rak 66"/>
          <p:cNvCxnSpPr/>
          <p:nvPr/>
        </p:nvCxnSpPr>
        <p:spPr>
          <a:xfrm flipV="1">
            <a:off x="2204362" y="402231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ak 25"/>
          <p:cNvCxnSpPr/>
          <p:nvPr/>
        </p:nvCxnSpPr>
        <p:spPr>
          <a:xfrm flipV="1">
            <a:off x="6372200" y="2348880"/>
            <a:ext cx="288032" cy="8363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Rak 47"/>
          <p:cNvCxnSpPr/>
          <p:nvPr/>
        </p:nvCxnSpPr>
        <p:spPr>
          <a:xfrm>
            <a:off x="6372200" y="3089212"/>
            <a:ext cx="288032" cy="5175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Rak 61"/>
          <p:cNvCxnSpPr/>
          <p:nvPr/>
        </p:nvCxnSpPr>
        <p:spPr>
          <a:xfrm flipH="1" flipV="1">
            <a:off x="2195736" y="1340768"/>
            <a:ext cx="1512168" cy="1080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Rak 67"/>
          <p:cNvCxnSpPr/>
          <p:nvPr/>
        </p:nvCxnSpPr>
        <p:spPr>
          <a:xfrm flipH="1">
            <a:off x="2195736" y="3068960"/>
            <a:ext cx="1512168" cy="64807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Rak 71"/>
          <p:cNvCxnSpPr/>
          <p:nvPr/>
        </p:nvCxnSpPr>
        <p:spPr>
          <a:xfrm>
            <a:off x="4626756" y="4030942"/>
            <a:ext cx="8626" cy="922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Rak 17"/>
          <p:cNvCxnSpPr/>
          <p:nvPr/>
        </p:nvCxnSpPr>
        <p:spPr>
          <a:xfrm>
            <a:off x="2123728" y="371703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ak 18"/>
          <p:cNvCxnSpPr/>
          <p:nvPr/>
        </p:nvCxnSpPr>
        <p:spPr>
          <a:xfrm>
            <a:off x="2149606" y="137527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/>
          <p:nvPr/>
        </p:nvCxnSpPr>
        <p:spPr>
          <a:xfrm>
            <a:off x="6573972" y="236613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ak 20"/>
          <p:cNvCxnSpPr/>
          <p:nvPr/>
        </p:nvCxnSpPr>
        <p:spPr>
          <a:xfrm>
            <a:off x="6565346" y="314134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Rak 26"/>
          <p:cNvCxnSpPr/>
          <p:nvPr/>
        </p:nvCxnSpPr>
        <p:spPr>
          <a:xfrm flipV="1">
            <a:off x="3733782" y="2420888"/>
            <a:ext cx="0" cy="64807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Rak 23"/>
          <p:cNvCxnSpPr/>
          <p:nvPr/>
        </p:nvCxnSpPr>
        <p:spPr>
          <a:xfrm flipH="1" flipV="1">
            <a:off x="2195736" y="1340768"/>
            <a:ext cx="1512168" cy="108012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Rak 22"/>
          <p:cNvCxnSpPr/>
          <p:nvPr/>
        </p:nvCxnSpPr>
        <p:spPr>
          <a:xfrm>
            <a:off x="2212988" y="1196752"/>
            <a:ext cx="0" cy="14401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Rak 24"/>
          <p:cNvCxnSpPr/>
          <p:nvPr/>
        </p:nvCxnSpPr>
        <p:spPr>
          <a:xfrm flipH="1">
            <a:off x="2195736" y="1196752"/>
            <a:ext cx="446449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104" y="831086"/>
            <a:ext cx="6768752" cy="3732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ubrik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810344"/>
          </a:xfrm>
        </p:spPr>
        <p:txBody>
          <a:bodyPr/>
          <a:lstStyle/>
          <a:p>
            <a:r>
              <a:rPr lang="sv-SE" dirty="0" smtClean="0"/>
              <a:t>Step 15</a:t>
            </a:r>
            <a:endParaRPr lang="sv-SE" dirty="0"/>
          </a:p>
        </p:txBody>
      </p:sp>
      <p:cxnSp>
        <p:nvCxnSpPr>
          <p:cNvPr id="50" name="Rak 49"/>
          <p:cNvCxnSpPr/>
          <p:nvPr/>
        </p:nvCxnSpPr>
        <p:spPr>
          <a:xfrm>
            <a:off x="2123728" y="416933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/>
          <p:nvPr/>
        </p:nvCxnSpPr>
        <p:spPr>
          <a:xfrm>
            <a:off x="2140980" y="4068446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Rak 54"/>
          <p:cNvCxnSpPr/>
          <p:nvPr/>
        </p:nvCxnSpPr>
        <p:spPr>
          <a:xfrm>
            <a:off x="6545094" y="4160706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ak 55"/>
          <p:cNvCxnSpPr/>
          <p:nvPr/>
        </p:nvCxnSpPr>
        <p:spPr>
          <a:xfrm>
            <a:off x="6562346" y="4059820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Rak 56"/>
          <p:cNvCxnSpPr/>
          <p:nvPr/>
        </p:nvCxnSpPr>
        <p:spPr>
          <a:xfrm>
            <a:off x="6559346" y="2429514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ak 57"/>
          <p:cNvCxnSpPr/>
          <p:nvPr/>
        </p:nvCxnSpPr>
        <p:spPr>
          <a:xfrm>
            <a:off x="6559346" y="3097838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Rak 63"/>
          <p:cNvCxnSpPr/>
          <p:nvPr/>
        </p:nvCxnSpPr>
        <p:spPr>
          <a:xfrm flipV="1">
            <a:off x="6631354" y="4005064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Rak 66"/>
          <p:cNvCxnSpPr/>
          <p:nvPr/>
        </p:nvCxnSpPr>
        <p:spPr>
          <a:xfrm flipV="1">
            <a:off x="2204362" y="402231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ak 25"/>
          <p:cNvCxnSpPr/>
          <p:nvPr/>
        </p:nvCxnSpPr>
        <p:spPr>
          <a:xfrm flipV="1">
            <a:off x="6372200" y="2348880"/>
            <a:ext cx="288032" cy="8363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Rak 47"/>
          <p:cNvCxnSpPr/>
          <p:nvPr/>
        </p:nvCxnSpPr>
        <p:spPr>
          <a:xfrm>
            <a:off x="6372200" y="3089212"/>
            <a:ext cx="288032" cy="5175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Rak 61"/>
          <p:cNvCxnSpPr/>
          <p:nvPr/>
        </p:nvCxnSpPr>
        <p:spPr>
          <a:xfrm flipH="1" flipV="1">
            <a:off x="2195736" y="1340768"/>
            <a:ext cx="1512168" cy="1080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Rak 67"/>
          <p:cNvCxnSpPr/>
          <p:nvPr/>
        </p:nvCxnSpPr>
        <p:spPr>
          <a:xfrm flipH="1">
            <a:off x="2195736" y="3068960"/>
            <a:ext cx="1512168" cy="64807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Rak 71"/>
          <p:cNvCxnSpPr/>
          <p:nvPr/>
        </p:nvCxnSpPr>
        <p:spPr>
          <a:xfrm>
            <a:off x="4626756" y="4030942"/>
            <a:ext cx="8626" cy="922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Rak 17"/>
          <p:cNvCxnSpPr/>
          <p:nvPr/>
        </p:nvCxnSpPr>
        <p:spPr>
          <a:xfrm>
            <a:off x="2123728" y="371703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ak 18"/>
          <p:cNvCxnSpPr/>
          <p:nvPr/>
        </p:nvCxnSpPr>
        <p:spPr>
          <a:xfrm>
            <a:off x="2149606" y="137527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/>
          <p:nvPr/>
        </p:nvCxnSpPr>
        <p:spPr>
          <a:xfrm>
            <a:off x="6573972" y="236613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ak 20"/>
          <p:cNvCxnSpPr/>
          <p:nvPr/>
        </p:nvCxnSpPr>
        <p:spPr>
          <a:xfrm>
            <a:off x="6565346" y="314134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Rak 26"/>
          <p:cNvCxnSpPr/>
          <p:nvPr/>
        </p:nvCxnSpPr>
        <p:spPr>
          <a:xfrm flipV="1">
            <a:off x="3733782" y="2420888"/>
            <a:ext cx="0" cy="64807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Rak 23"/>
          <p:cNvCxnSpPr/>
          <p:nvPr/>
        </p:nvCxnSpPr>
        <p:spPr>
          <a:xfrm flipH="1" flipV="1">
            <a:off x="2195736" y="1340768"/>
            <a:ext cx="1512168" cy="108012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Rak 22"/>
          <p:cNvCxnSpPr/>
          <p:nvPr/>
        </p:nvCxnSpPr>
        <p:spPr>
          <a:xfrm>
            <a:off x="2212988" y="1196752"/>
            <a:ext cx="0" cy="14401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Rak 24"/>
          <p:cNvCxnSpPr/>
          <p:nvPr/>
        </p:nvCxnSpPr>
        <p:spPr>
          <a:xfrm flipH="1">
            <a:off x="2195736" y="1196752"/>
            <a:ext cx="446449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Rak 27"/>
          <p:cNvCxnSpPr/>
          <p:nvPr/>
        </p:nvCxnSpPr>
        <p:spPr>
          <a:xfrm flipV="1">
            <a:off x="6634354" y="1196752"/>
            <a:ext cx="0" cy="115212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104" y="831086"/>
            <a:ext cx="6768752" cy="3732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ubrik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810344"/>
          </a:xfrm>
        </p:spPr>
        <p:txBody>
          <a:bodyPr/>
          <a:lstStyle/>
          <a:p>
            <a:r>
              <a:rPr lang="sv-SE" dirty="0" smtClean="0"/>
              <a:t>Step 15</a:t>
            </a:r>
            <a:endParaRPr lang="sv-SE" dirty="0"/>
          </a:p>
        </p:txBody>
      </p:sp>
      <p:cxnSp>
        <p:nvCxnSpPr>
          <p:cNvPr id="50" name="Rak 49"/>
          <p:cNvCxnSpPr/>
          <p:nvPr/>
        </p:nvCxnSpPr>
        <p:spPr>
          <a:xfrm>
            <a:off x="2123728" y="416933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/>
          <p:nvPr/>
        </p:nvCxnSpPr>
        <p:spPr>
          <a:xfrm>
            <a:off x="2140980" y="4068446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Rak 54"/>
          <p:cNvCxnSpPr/>
          <p:nvPr/>
        </p:nvCxnSpPr>
        <p:spPr>
          <a:xfrm>
            <a:off x="6545094" y="4160706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ak 55"/>
          <p:cNvCxnSpPr/>
          <p:nvPr/>
        </p:nvCxnSpPr>
        <p:spPr>
          <a:xfrm>
            <a:off x="6562346" y="4059820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Rak 56"/>
          <p:cNvCxnSpPr/>
          <p:nvPr/>
        </p:nvCxnSpPr>
        <p:spPr>
          <a:xfrm>
            <a:off x="6559346" y="2429514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ak 57"/>
          <p:cNvCxnSpPr/>
          <p:nvPr/>
        </p:nvCxnSpPr>
        <p:spPr>
          <a:xfrm>
            <a:off x="6559346" y="3097838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Rak 63"/>
          <p:cNvCxnSpPr/>
          <p:nvPr/>
        </p:nvCxnSpPr>
        <p:spPr>
          <a:xfrm flipV="1">
            <a:off x="6631354" y="4005064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Rak 66"/>
          <p:cNvCxnSpPr/>
          <p:nvPr/>
        </p:nvCxnSpPr>
        <p:spPr>
          <a:xfrm flipV="1">
            <a:off x="2204362" y="402231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ak 25"/>
          <p:cNvCxnSpPr/>
          <p:nvPr/>
        </p:nvCxnSpPr>
        <p:spPr>
          <a:xfrm flipV="1">
            <a:off x="6372200" y="2348880"/>
            <a:ext cx="288032" cy="8363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Rak 47"/>
          <p:cNvCxnSpPr/>
          <p:nvPr/>
        </p:nvCxnSpPr>
        <p:spPr>
          <a:xfrm>
            <a:off x="6372200" y="3089212"/>
            <a:ext cx="288032" cy="5175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Rak 61"/>
          <p:cNvCxnSpPr/>
          <p:nvPr/>
        </p:nvCxnSpPr>
        <p:spPr>
          <a:xfrm flipH="1" flipV="1">
            <a:off x="2195736" y="1340768"/>
            <a:ext cx="1512168" cy="1080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Rak 67"/>
          <p:cNvCxnSpPr/>
          <p:nvPr/>
        </p:nvCxnSpPr>
        <p:spPr>
          <a:xfrm flipH="1">
            <a:off x="2195736" y="3068960"/>
            <a:ext cx="1512168" cy="64807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Rak 71"/>
          <p:cNvCxnSpPr/>
          <p:nvPr/>
        </p:nvCxnSpPr>
        <p:spPr>
          <a:xfrm>
            <a:off x="4626756" y="4030942"/>
            <a:ext cx="8626" cy="922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Rak 17"/>
          <p:cNvCxnSpPr/>
          <p:nvPr/>
        </p:nvCxnSpPr>
        <p:spPr>
          <a:xfrm>
            <a:off x="2123728" y="371703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ak 18"/>
          <p:cNvCxnSpPr/>
          <p:nvPr/>
        </p:nvCxnSpPr>
        <p:spPr>
          <a:xfrm>
            <a:off x="2149606" y="137527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/>
          <p:nvPr/>
        </p:nvCxnSpPr>
        <p:spPr>
          <a:xfrm>
            <a:off x="6573972" y="236613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ak 20"/>
          <p:cNvCxnSpPr/>
          <p:nvPr/>
        </p:nvCxnSpPr>
        <p:spPr>
          <a:xfrm>
            <a:off x="6565346" y="314134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Rak 26"/>
          <p:cNvCxnSpPr/>
          <p:nvPr/>
        </p:nvCxnSpPr>
        <p:spPr>
          <a:xfrm flipV="1">
            <a:off x="3733782" y="2420888"/>
            <a:ext cx="0" cy="64807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Rak 23"/>
          <p:cNvCxnSpPr/>
          <p:nvPr/>
        </p:nvCxnSpPr>
        <p:spPr>
          <a:xfrm flipH="1" flipV="1">
            <a:off x="2195736" y="1340768"/>
            <a:ext cx="1512168" cy="108012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Rak 22"/>
          <p:cNvCxnSpPr/>
          <p:nvPr/>
        </p:nvCxnSpPr>
        <p:spPr>
          <a:xfrm>
            <a:off x="2212988" y="1196752"/>
            <a:ext cx="0" cy="14401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Rak 24"/>
          <p:cNvCxnSpPr/>
          <p:nvPr/>
        </p:nvCxnSpPr>
        <p:spPr>
          <a:xfrm flipH="1">
            <a:off x="2195736" y="1196752"/>
            <a:ext cx="446449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Rak 27"/>
          <p:cNvCxnSpPr/>
          <p:nvPr/>
        </p:nvCxnSpPr>
        <p:spPr>
          <a:xfrm flipV="1">
            <a:off x="6634354" y="1196752"/>
            <a:ext cx="0" cy="115212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ak 28"/>
          <p:cNvCxnSpPr/>
          <p:nvPr/>
        </p:nvCxnSpPr>
        <p:spPr>
          <a:xfrm flipV="1">
            <a:off x="6372200" y="2348880"/>
            <a:ext cx="259154" cy="7200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104" y="831086"/>
            <a:ext cx="6768752" cy="3732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ubrik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810344"/>
          </a:xfrm>
        </p:spPr>
        <p:txBody>
          <a:bodyPr/>
          <a:lstStyle/>
          <a:p>
            <a:r>
              <a:rPr lang="sv-SE" dirty="0" smtClean="0"/>
              <a:t>Step 15</a:t>
            </a:r>
            <a:endParaRPr lang="sv-SE" dirty="0"/>
          </a:p>
        </p:txBody>
      </p:sp>
      <p:cxnSp>
        <p:nvCxnSpPr>
          <p:cNvPr id="50" name="Rak 49"/>
          <p:cNvCxnSpPr/>
          <p:nvPr/>
        </p:nvCxnSpPr>
        <p:spPr>
          <a:xfrm>
            <a:off x="2123728" y="416933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/>
          <p:nvPr/>
        </p:nvCxnSpPr>
        <p:spPr>
          <a:xfrm>
            <a:off x="2140980" y="4068446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Rak 54"/>
          <p:cNvCxnSpPr/>
          <p:nvPr/>
        </p:nvCxnSpPr>
        <p:spPr>
          <a:xfrm>
            <a:off x="6545094" y="4160706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ak 55"/>
          <p:cNvCxnSpPr/>
          <p:nvPr/>
        </p:nvCxnSpPr>
        <p:spPr>
          <a:xfrm>
            <a:off x="6562346" y="4059820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Rak 56"/>
          <p:cNvCxnSpPr/>
          <p:nvPr/>
        </p:nvCxnSpPr>
        <p:spPr>
          <a:xfrm>
            <a:off x="6559346" y="2429514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ak 57"/>
          <p:cNvCxnSpPr/>
          <p:nvPr/>
        </p:nvCxnSpPr>
        <p:spPr>
          <a:xfrm>
            <a:off x="6559346" y="3097838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Rak 63"/>
          <p:cNvCxnSpPr/>
          <p:nvPr/>
        </p:nvCxnSpPr>
        <p:spPr>
          <a:xfrm flipV="1">
            <a:off x="6631354" y="4005064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Rak 66"/>
          <p:cNvCxnSpPr/>
          <p:nvPr/>
        </p:nvCxnSpPr>
        <p:spPr>
          <a:xfrm flipV="1">
            <a:off x="2204362" y="402231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ak 25"/>
          <p:cNvCxnSpPr/>
          <p:nvPr/>
        </p:nvCxnSpPr>
        <p:spPr>
          <a:xfrm flipV="1">
            <a:off x="6372200" y="2348880"/>
            <a:ext cx="288032" cy="8363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Rak 47"/>
          <p:cNvCxnSpPr/>
          <p:nvPr/>
        </p:nvCxnSpPr>
        <p:spPr>
          <a:xfrm>
            <a:off x="6372200" y="3089212"/>
            <a:ext cx="288032" cy="5175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Rak 61"/>
          <p:cNvCxnSpPr/>
          <p:nvPr/>
        </p:nvCxnSpPr>
        <p:spPr>
          <a:xfrm flipH="1" flipV="1">
            <a:off x="2195736" y="1340768"/>
            <a:ext cx="1512168" cy="1080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Rak 67"/>
          <p:cNvCxnSpPr/>
          <p:nvPr/>
        </p:nvCxnSpPr>
        <p:spPr>
          <a:xfrm flipH="1">
            <a:off x="2195736" y="3068960"/>
            <a:ext cx="1512168" cy="64807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Rak 71"/>
          <p:cNvCxnSpPr/>
          <p:nvPr/>
        </p:nvCxnSpPr>
        <p:spPr>
          <a:xfrm>
            <a:off x="4626756" y="4030942"/>
            <a:ext cx="8626" cy="922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Rak 17"/>
          <p:cNvCxnSpPr/>
          <p:nvPr/>
        </p:nvCxnSpPr>
        <p:spPr>
          <a:xfrm>
            <a:off x="2123728" y="371703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ak 18"/>
          <p:cNvCxnSpPr/>
          <p:nvPr/>
        </p:nvCxnSpPr>
        <p:spPr>
          <a:xfrm>
            <a:off x="2149606" y="137527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/>
          <p:nvPr/>
        </p:nvCxnSpPr>
        <p:spPr>
          <a:xfrm>
            <a:off x="6573972" y="236613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ak 20"/>
          <p:cNvCxnSpPr/>
          <p:nvPr/>
        </p:nvCxnSpPr>
        <p:spPr>
          <a:xfrm>
            <a:off x="6565346" y="314134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Rak 26"/>
          <p:cNvCxnSpPr/>
          <p:nvPr/>
        </p:nvCxnSpPr>
        <p:spPr>
          <a:xfrm flipV="1">
            <a:off x="3733782" y="2420888"/>
            <a:ext cx="0" cy="64807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Rak 23"/>
          <p:cNvCxnSpPr/>
          <p:nvPr/>
        </p:nvCxnSpPr>
        <p:spPr>
          <a:xfrm flipH="1" flipV="1">
            <a:off x="2195736" y="1340768"/>
            <a:ext cx="1512168" cy="108012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Rak 22"/>
          <p:cNvCxnSpPr/>
          <p:nvPr/>
        </p:nvCxnSpPr>
        <p:spPr>
          <a:xfrm>
            <a:off x="2212988" y="1196752"/>
            <a:ext cx="0" cy="14401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Rak 24"/>
          <p:cNvCxnSpPr/>
          <p:nvPr/>
        </p:nvCxnSpPr>
        <p:spPr>
          <a:xfrm flipH="1">
            <a:off x="2195736" y="1196752"/>
            <a:ext cx="446449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Rak 27"/>
          <p:cNvCxnSpPr/>
          <p:nvPr/>
        </p:nvCxnSpPr>
        <p:spPr>
          <a:xfrm flipV="1">
            <a:off x="6634354" y="1196752"/>
            <a:ext cx="0" cy="115212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ak 28"/>
          <p:cNvCxnSpPr/>
          <p:nvPr/>
        </p:nvCxnSpPr>
        <p:spPr>
          <a:xfrm flipV="1">
            <a:off x="6372200" y="2348880"/>
            <a:ext cx="259154" cy="7200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Rak 36"/>
          <p:cNvCxnSpPr/>
          <p:nvPr/>
        </p:nvCxnSpPr>
        <p:spPr>
          <a:xfrm>
            <a:off x="6372200" y="2420888"/>
            <a:ext cx="0" cy="64807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Rak 37"/>
          <p:cNvCxnSpPr/>
          <p:nvPr/>
        </p:nvCxnSpPr>
        <p:spPr>
          <a:xfrm>
            <a:off x="6372200" y="3068960"/>
            <a:ext cx="288032" cy="7200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Rak 40"/>
          <p:cNvCxnSpPr/>
          <p:nvPr/>
        </p:nvCxnSpPr>
        <p:spPr>
          <a:xfrm>
            <a:off x="6634354" y="3166846"/>
            <a:ext cx="0" cy="86409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Rak 42"/>
          <p:cNvCxnSpPr/>
          <p:nvPr/>
        </p:nvCxnSpPr>
        <p:spPr>
          <a:xfrm flipH="1" flipV="1">
            <a:off x="5220072" y="4042568"/>
            <a:ext cx="1440160" cy="1725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Rak 44"/>
          <p:cNvCxnSpPr/>
          <p:nvPr/>
        </p:nvCxnSpPr>
        <p:spPr>
          <a:xfrm flipH="1">
            <a:off x="5168316" y="4025316"/>
            <a:ext cx="23252" cy="8926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0" name="Rak 59"/>
          <p:cNvCxnSpPr/>
          <p:nvPr/>
        </p:nvCxnSpPr>
        <p:spPr>
          <a:xfrm flipH="1">
            <a:off x="4644008" y="4077072"/>
            <a:ext cx="576064" cy="1725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5" name="Rak 64"/>
          <p:cNvCxnSpPr/>
          <p:nvPr/>
        </p:nvCxnSpPr>
        <p:spPr>
          <a:xfrm>
            <a:off x="4620756" y="4033942"/>
            <a:ext cx="23252" cy="8926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6" name="Rak 65"/>
          <p:cNvCxnSpPr/>
          <p:nvPr/>
        </p:nvCxnSpPr>
        <p:spPr>
          <a:xfrm flipH="1">
            <a:off x="2195736" y="4068446"/>
            <a:ext cx="2448272" cy="862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0" name="Rak 69"/>
          <p:cNvCxnSpPr/>
          <p:nvPr/>
        </p:nvCxnSpPr>
        <p:spPr>
          <a:xfrm>
            <a:off x="2195736" y="3717032"/>
            <a:ext cx="0" cy="36004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3" name="Rak 72"/>
          <p:cNvCxnSpPr/>
          <p:nvPr/>
        </p:nvCxnSpPr>
        <p:spPr>
          <a:xfrm flipH="1">
            <a:off x="2195736" y="3068960"/>
            <a:ext cx="1512168" cy="64807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5" name="textruta 74"/>
          <p:cNvSpPr txBox="1"/>
          <p:nvPr/>
        </p:nvSpPr>
        <p:spPr>
          <a:xfrm>
            <a:off x="1043608" y="4725144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Once</a:t>
            </a:r>
            <a:r>
              <a:rPr lang="sv-SE" dirty="0" smtClean="0"/>
              <a:t> the </a:t>
            </a:r>
            <a:r>
              <a:rPr lang="sv-SE" dirty="0" err="1" smtClean="0"/>
              <a:t>algorithm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</a:t>
            </a:r>
            <a:r>
              <a:rPr lang="sv-SE" dirty="0" err="1" smtClean="0"/>
              <a:t>reached</a:t>
            </a:r>
            <a:r>
              <a:rPr lang="sv-SE" dirty="0" smtClean="0"/>
              <a:t> full </a:t>
            </a:r>
            <a:r>
              <a:rPr lang="sv-SE" dirty="0" err="1" smtClean="0"/>
              <a:t>circle</a:t>
            </a:r>
            <a:r>
              <a:rPr lang="sv-SE" dirty="0" smtClean="0"/>
              <a:t>, it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loook</a:t>
            </a:r>
            <a:r>
              <a:rPr lang="sv-SE" dirty="0" smtClean="0"/>
              <a:t> </a:t>
            </a:r>
            <a:r>
              <a:rPr lang="sv-SE" dirty="0" err="1" smtClean="0"/>
              <a:t>something</a:t>
            </a:r>
            <a:r>
              <a:rPr lang="sv-SE" dirty="0" smtClean="0"/>
              <a:t> like this. This is the area that the </a:t>
            </a:r>
            <a:r>
              <a:rPr lang="sv-SE" dirty="0" err="1" smtClean="0"/>
              <a:t>player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see</a:t>
            </a:r>
            <a:r>
              <a:rPr lang="sv-SE" dirty="0" smtClean="0"/>
              <a:t>.</a:t>
            </a:r>
            <a:endParaRPr lang="sv-S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104" y="831086"/>
            <a:ext cx="6768752" cy="3732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ubrik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810344"/>
          </a:xfrm>
        </p:spPr>
        <p:txBody>
          <a:bodyPr/>
          <a:lstStyle/>
          <a:p>
            <a:r>
              <a:rPr lang="sv-SE" dirty="0" smtClean="0"/>
              <a:t>Step 16</a:t>
            </a:r>
            <a:endParaRPr lang="sv-SE" dirty="0"/>
          </a:p>
        </p:txBody>
      </p:sp>
      <p:cxnSp>
        <p:nvCxnSpPr>
          <p:cNvPr id="56" name="Rak 55"/>
          <p:cNvCxnSpPr/>
          <p:nvPr/>
        </p:nvCxnSpPr>
        <p:spPr>
          <a:xfrm>
            <a:off x="6562346" y="4059820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Rak 63"/>
          <p:cNvCxnSpPr/>
          <p:nvPr/>
        </p:nvCxnSpPr>
        <p:spPr>
          <a:xfrm flipV="1">
            <a:off x="6631354" y="4005064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ak 25"/>
          <p:cNvCxnSpPr/>
          <p:nvPr/>
        </p:nvCxnSpPr>
        <p:spPr>
          <a:xfrm flipV="1">
            <a:off x="6372200" y="2348880"/>
            <a:ext cx="288032" cy="8363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Rak 47"/>
          <p:cNvCxnSpPr/>
          <p:nvPr/>
        </p:nvCxnSpPr>
        <p:spPr>
          <a:xfrm>
            <a:off x="6372200" y="3089212"/>
            <a:ext cx="288032" cy="5175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Rak 61"/>
          <p:cNvCxnSpPr/>
          <p:nvPr/>
        </p:nvCxnSpPr>
        <p:spPr>
          <a:xfrm flipH="1" flipV="1">
            <a:off x="2195736" y="1340768"/>
            <a:ext cx="1512168" cy="1080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Rak 67"/>
          <p:cNvCxnSpPr/>
          <p:nvPr/>
        </p:nvCxnSpPr>
        <p:spPr>
          <a:xfrm flipH="1">
            <a:off x="2195736" y="3068960"/>
            <a:ext cx="1512168" cy="64807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Rak 71"/>
          <p:cNvCxnSpPr/>
          <p:nvPr/>
        </p:nvCxnSpPr>
        <p:spPr>
          <a:xfrm>
            <a:off x="4626756" y="4030942"/>
            <a:ext cx="8626" cy="922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Rak 26"/>
          <p:cNvCxnSpPr/>
          <p:nvPr/>
        </p:nvCxnSpPr>
        <p:spPr>
          <a:xfrm flipV="1">
            <a:off x="3733782" y="2420888"/>
            <a:ext cx="0" cy="64807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Rak 23"/>
          <p:cNvCxnSpPr/>
          <p:nvPr/>
        </p:nvCxnSpPr>
        <p:spPr>
          <a:xfrm flipH="1" flipV="1">
            <a:off x="2195736" y="1340768"/>
            <a:ext cx="1512168" cy="108012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Rak 22"/>
          <p:cNvCxnSpPr/>
          <p:nvPr/>
        </p:nvCxnSpPr>
        <p:spPr>
          <a:xfrm>
            <a:off x="2212988" y="1196752"/>
            <a:ext cx="0" cy="14401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Rak 24"/>
          <p:cNvCxnSpPr/>
          <p:nvPr/>
        </p:nvCxnSpPr>
        <p:spPr>
          <a:xfrm flipH="1">
            <a:off x="2195736" y="1196752"/>
            <a:ext cx="446449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Rak 27"/>
          <p:cNvCxnSpPr/>
          <p:nvPr/>
        </p:nvCxnSpPr>
        <p:spPr>
          <a:xfrm flipV="1">
            <a:off x="6634354" y="1196752"/>
            <a:ext cx="0" cy="115212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ak 28"/>
          <p:cNvCxnSpPr/>
          <p:nvPr/>
        </p:nvCxnSpPr>
        <p:spPr>
          <a:xfrm flipV="1">
            <a:off x="6372200" y="2348880"/>
            <a:ext cx="259154" cy="7200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Rak 36"/>
          <p:cNvCxnSpPr/>
          <p:nvPr/>
        </p:nvCxnSpPr>
        <p:spPr>
          <a:xfrm>
            <a:off x="6372200" y="2420888"/>
            <a:ext cx="0" cy="64807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Rak 37"/>
          <p:cNvCxnSpPr/>
          <p:nvPr/>
        </p:nvCxnSpPr>
        <p:spPr>
          <a:xfrm>
            <a:off x="6372200" y="3068960"/>
            <a:ext cx="288032" cy="7200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Rak 40"/>
          <p:cNvCxnSpPr/>
          <p:nvPr/>
        </p:nvCxnSpPr>
        <p:spPr>
          <a:xfrm>
            <a:off x="6634354" y="3166846"/>
            <a:ext cx="0" cy="86409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Rak 42"/>
          <p:cNvCxnSpPr/>
          <p:nvPr/>
        </p:nvCxnSpPr>
        <p:spPr>
          <a:xfrm flipH="1" flipV="1">
            <a:off x="5220072" y="4042568"/>
            <a:ext cx="1440160" cy="1725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Rak 44"/>
          <p:cNvCxnSpPr/>
          <p:nvPr/>
        </p:nvCxnSpPr>
        <p:spPr>
          <a:xfrm flipH="1">
            <a:off x="5168316" y="4025316"/>
            <a:ext cx="23252" cy="8926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0" name="Rak 59"/>
          <p:cNvCxnSpPr/>
          <p:nvPr/>
        </p:nvCxnSpPr>
        <p:spPr>
          <a:xfrm flipH="1">
            <a:off x="4644008" y="4077072"/>
            <a:ext cx="576064" cy="1725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5" name="Rak 64"/>
          <p:cNvCxnSpPr/>
          <p:nvPr/>
        </p:nvCxnSpPr>
        <p:spPr>
          <a:xfrm>
            <a:off x="4620756" y="4033942"/>
            <a:ext cx="23252" cy="8926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6" name="Rak 65"/>
          <p:cNvCxnSpPr/>
          <p:nvPr/>
        </p:nvCxnSpPr>
        <p:spPr>
          <a:xfrm flipH="1">
            <a:off x="2195736" y="4068446"/>
            <a:ext cx="2448272" cy="862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0" name="Rak 69"/>
          <p:cNvCxnSpPr/>
          <p:nvPr/>
        </p:nvCxnSpPr>
        <p:spPr>
          <a:xfrm>
            <a:off x="2195736" y="3717032"/>
            <a:ext cx="0" cy="36004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3" name="Rak 72"/>
          <p:cNvCxnSpPr/>
          <p:nvPr/>
        </p:nvCxnSpPr>
        <p:spPr>
          <a:xfrm flipH="1">
            <a:off x="2195736" y="3068960"/>
            <a:ext cx="1512168" cy="64807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5" name="textruta 74"/>
          <p:cNvSpPr txBox="1"/>
          <p:nvPr/>
        </p:nvSpPr>
        <p:spPr>
          <a:xfrm>
            <a:off x="1043608" y="4725144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The </a:t>
            </a:r>
            <a:r>
              <a:rPr lang="sv-SE" dirty="0" err="1" smtClean="0"/>
              <a:t>walls</a:t>
            </a:r>
            <a:r>
              <a:rPr lang="sv-SE" dirty="0" smtClean="0"/>
              <a:t> and parts that </a:t>
            </a:r>
            <a:r>
              <a:rPr lang="sv-SE" dirty="0" err="1" smtClean="0"/>
              <a:t>were</a:t>
            </a:r>
            <a:r>
              <a:rPr lang="sv-SE" dirty="0" smtClean="0"/>
              <a:t> not </a:t>
            </a:r>
            <a:r>
              <a:rPr lang="sv-SE" dirty="0" err="1" smtClean="0"/>
              <a:t>iterated</a:t>
            </a:r>
            <a:r>
              <a:rPr lang="sv-SE" dirty="0" smtClean="0"/>
              <a:t> </a:t>
            </a:r>
            <a:r>
              <a:rPr lang="sv-SE" dirty="0" err="1" smtClean="0"/>
              <a:t>through</a:t>
            </a:r>
            <a:r>
              <a:rPr lang="sv-SE" dirty="0" smtClean="0"/>
              <a:t> are </a:t>
            </a:r>
            <a:r>
              <a:rPr lang="sv-SE" dirty="0" err="1" smtClean="0"/>
              <a:t>discarded</a:t>
            </a:r>
            <a:r>
              <a:rPr lang="sv-SE" dirty="0" smtClean="0"/>
              <a:t>.</a:t>
            </a:r>
            <a:endParaRPr lang="sv-S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104" y="831086"/>
            <a:ext cx="6768752" cy="3732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ubrik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810344"/>
          </a:xfrm>
        </p:spPr>
        <p:txBody>
          <a:bodyPr/>
          <a:lstStyle/>
          <a:p>
            <a:r>
              <a:rPr lang="sv-SE" dirty="0" smtClean="0"/>
              <a:t>Step 17</a:t>
            </a:r>
            <a:endParaRPr lang="sv-SE" dirty="0"/>
          </a:p>
        </p:txBody>
      </p:sp>
      <p:cxnSp>
        <p:nvCxnSpPr>
          <p:cNvPr id="56" name="Rak 55"/>
          <p:cNvCxnSpPr/>
          <p:nvPr/>
        </p:nvCxnSpPr>
        <p:spPr>
          <a:xfrm>
            <a:off x="6562346" y="4059820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Rak 63"/>
          <p:cNvCxnSpPr/>
          <p:nvPr/>
        </p:nvCxnSpPr>
        <p:spPr>
          <a:xfrm flipV="1">
            <a:off x="6631354" y="4005064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ak 25"/>
          <p:cNvCxnSpPr/>
          <p:nvPr/>
        </p:nvCxnSpPr>
        <p:spPr>
          <a:xfrm flipV="1">
            <a:off x="6372200" y="2348880"/>
            <a:ext cx="288032" cy="8363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Rak 47"/>
          <p:cNvCxnSpPr/>
          <p:nvPr/>
        </p:nvCxnSpPr>
        <p:spPr>
          <a:xfrm>
            <a:off x="6372200" y="3089212"/>
            <a:ext cx="288032" cy="5175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Rak 61"/>
          <p:cNvCxnSpPr/>
          <p:nvPr/>
        </p:nvCxnSpPr>
        <p:spPr>
          <a:xfrm flipH="1" flipV="1">
            <a:off x="2195736" y="1340768"/>
            <a:ext cx="1512168" cy="1080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Rak 67"/>
          <p:cNvCxnSpPr/>
          <p:nvPr/>
        </p:nvCxnSpPr>
        <p:spPr>
          <a:xfrm flipH="1">
            <a:off x="2195736" y="3068960"/>
            <a:ext cx="1512168" cy="64807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Rak 71"/>
          <p:cNvCxnSpPr/>
          <p:nvPr/>
        </p:nvCxnSpPr>
        <p:spPr>
          <a:xfrm>
            <a:off x="4626756" y="4030942"/>
            <a:ext cx="8626" cy="922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Rak 26"/>
          <p:cNvCxnSpPr/>
          <p:nvPr/>
        </p:nvCxnSpPr>
        <p:spPr>
          <a:xfrm flipV="1">
            <a:off x="3733782" y="2420888"/>
            <a:ext cx="0" cy="64807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Rak 23"/>
          <p:cNvCxnSpPr/>
          <p:nvPr/>
        </p:nvCxnSpPr>
        <p:spPr>
          <a:xfrm flipH="1" flipV="1">
            <a:off x="2195736" y="1340768"/>
            <a:ext cx="1512168" cy="108012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Rak 22"/>
          <p:cNvCxnSpPr/>
          <p:nvPr/>
        </p:nvCxnSpPr>
        <p:spPr>
          <a:xfrm>
            <a:off x="2212988" y="1196752"/>
            <a:ext cx="0" cy="14401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Rak 24"/>
          <p:cNvCxnSpPr/>
          <p:nvPr/>
        </p:nvCxnSpPr>
        <p:spPr>
          <a:xfrm flipH="1">
            <a:off x="2195736" y="1196752"/>
            <a:ext cx="446449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Rak 27"/>
          <p:cNvCxnSpPr/>
          <p:nvPr/>
        </p:nvCxnSpPr>
        <p:spPr>
          <a:xfrm flipV="1">
            <a:off x="6634354" y="1196752"/>
            <a:ext cx="0" cy="115212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ak 28"/>
          <p:cNvCxnSpPr/>
          <p:nvPr/>
        </p:nvCxnSpPr>
        <p:spPr>
          <a:xfrm flipV="1">
            <a:off x="6372200" y="2348880"/>
            <a:ext cx="259154" cy="7200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Rak 36"/>
          <p:cNvCxnSpPr/>
          <p:nvPr/>
        </p:nvCxnSpPr>
        <p:spPr>
          <a:xfrm>
            <a:off x="6372200" y="2420888"/>
            <a:ext cx="0" cy="64807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Rak 37"/>
          <p:cNvCxnSpPr/>
          <p:nvPr/>
        </p:nvCxnSpPr>
        <p:spPr>
          <a:xfrm>
            <a:off x="6372200" y="3068960"/>
            <a:ext cx="288032" cy="7200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Rak 40"/>
          <p:cNvCxnSpPr/>
          <p:nvPr/>
        </p:nvCxnSpPr>
        <p:spPr>
          <a:xfrm>
            <a:off x="6634354" y="3166846"/>
            <a:ext cx="0" cy="86409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Rak 42"/>
          <p:cNvCxnSpPr/>
          <p:nvPr/>
        </p:nvCxnSpPr>
        <p:spPr>
          <a:xfrm flipH="1" flipV="1">
            <a:off x="5220072" y="4042568"/>
            <a:ext cx="1440160" cy="1725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Rak 44"/>
          <p:cNvCxnSpPr/>
          <p:nvPr/>
        </p:nvCxnSpPr>
        <p:spPr>
          <a:xfrm flipH="1">
            <a:off x="5168316" y="4025316"/>
            <a:ext cx="23252" cy="8926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0" name="Rak 59"/>
          <p:cNvCxnSpPr/>
          <p:nvPr/>
        </p:nvCxnSpPr>
        <p:spPr>
          <a:xfrm flipH="1">
            <a:off x="4644008" y="4077072"/>
            <a:ext cx="576064" cy="1725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5" name="Rak 64"/>
          <p:cNvCxnSpPr/>
          <p:nvPr/>
        </p:nvCxnSpPr>
        <p:spPr>
          <a:xfrm>
            <a:off x="4620756" y="4033942"/>
            <a:ext cx="23252" cy="8926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6" name="Rak 65"/>
          <p:cNvCxnSpPr/>
          <p:nvPr/>
        </p:nvCxnSpPr>
        <p:spPr>
          <a:xfrm flipH="1">
            <a:off x="2195736" y="4068446"/>
            <a:ext cx="2448272" cy="862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0" name="Rak 69"/>
          <p:cNvCxnSpPr/>
          <p:nvPr/>
        </p:nvCxnSpPr>
        <p:spPr>
          <a:xfrm>
            <a:off x="2195736" y="3717032"/>
            <a:ext cx="0" cy="36004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3" name="Rak 72"/>
          <p:cNvCxnSpPr/>
          <p:nvPr/>
        </p:nvCxnSpPr>
        <p:spPr>
          <a:xfrm flipH="1">
            <a:off x="2195736" y="3068960"/>
            <a:ext cx="1512168" cy="64807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5" name="textruta 74"/>
          <p:cNvSpPr txBox="1"/>
          <p:nvPr/>
        </p:nvSpPr>
        <p:spPr>
          <a:xfrm>
            <a:off x="1043608" y="4725144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Now</a:t>
            </a:r>
            <a:r>
              <a:rPr lang="sv-SE" dirty="0" smtClean="0"/>
              <a:t> </a:t>
            </a:r>
            <a:r>
              <a:rPr lang="sv-SE" dirty="0" err="1" smtClean="0"/>
              <a:t>if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theoretically</a:t>
            </a:r>
            <a:r>
              <a:rPr lang="sv-SE" dirty="0" smtClean="0"/>
              <a:t> </a:t>
            </a:r>
            <a:r>
              <a:rPr lang="sv-SE" dirty="0" err="1" smtClean="0"/>
              <a:t>would</a:t>
            </a:r>
            <a:r>
              <a:rPr lang="sv-SE" dirty="0" smtClean="0"/>
              <a:t> </a:t>
            </a:r>
            <a:r>
              <a:rPr lang="sv-SE" dirty="0" err="1" smtClean="0"/>
              <a:t>draw</a:t>
            </a:r>
            <a:r>
              <a:rPr lang="sv-SE" dirty="0" smtClean="0"/>
              <a:t> </a:t>
            </a:r>
            <a:r>
              <a:rPr lang="sv-SE" dirty="0" err="1" smtClean="0"/>
              <a:t>lines</a:t>
            </a:r>
            <a:r>
              <a:rPr lang="sv-SE" dirty="0" smtClean="0"/>
              <a:t> from </a:t>
            </a:r>
            <a:r>
              <a:rPr lang="sv-SE" dirty="0" err="1" smtClean="0"/>
              <a:t>each</a:t>
            </a:r>
            <a:r>
              <a:rPr lang="sv-SE" dirty="0" smtClean="0"/>
              <a:t> corner of the </a:t>
            </a:r>
            <a:r>
              <a:rPr lang="sv-SE" dirty="0" err="1" smtClean="0"/>
              <a:t>walls</a:t>
            </a:r>
            <a:r>
              <a:rPr lang="sv-SE" dirty="0" smtClean="0"/>
              <a:t> </a:t>
            </a:r>
            <a:r>
              <a:rPr lang="sv-SE" dirty="0" err="1" smtClean="0"/>
              <a:t>towards</a:t>
            </a:r>
            <a:r>
              <a:rPr lang="sv-SE" dirty="0" smtClean="0"/>
              <a:t> the </a:t>
            </a:r>
            <a:r>
              <a:rPr lang="sv-SE" dirty="0" err="1" smtClean="0"/>
              <a:t>player</a:t>
            </a:r>
            <a:r>
              <a:rPr lang="sv-SE" dirty="0" smtClean="0"/>
              <a:t>,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find</a:t>
            </a:r>
            <a:r>
              <a:rPr lang="sv-SE" dirty="0" smtClean="0"/>
              <a:t> that the area the </a:t>
            </a:r>
            <a:r>
              <a:rPr lang="sv-SE" dirty="0" err="1" smtClean="0"/>
              <a:t>player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see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also</a:t>
            </a:r>
            <a:r>
              <a:rPr lang="sv-SE" dirty="0" smtClean="0"/>
              <a:t> be </a:t>
            </a:r>
            <a:r>
              <a:rPr lang="sv-SE" dirty="0" err="1" smtClean="0"/>
              <a:t>represented</a:t>
            </a:r>
            <a:r>
              <a:rPr lang="sv-SE" dirty="0" smtClean="0"/>
              <a:t> by a </a:t>
            </a:r>
            <a:r>
              <a:rPr lang="sv-SE" dirty="0" err="1" smtClean="0"/>
              <a:t>collection</a:t>
            </a:r>
            <a:r>
              <a:rPr lang="sv-SE" dirty="0" smtClean="0"/>
              <a:t> of </a:t>
            </a:r>
            <a:r>
              <a:rPr lang="sv-SE" dirty="0" err="1" smtClean="0"/>
              <a:t>triangles</a:t>
            </a:r>
            <a:r>
              <a:rPr lang="sv-SE" dirty="0" smtClean="0"/>
              <a:t>…</a:t>
            </a:r>
            <a:endParaRPr lang="sv-SE" dirty="0"/>
          </a:p>
        </p:txBody>
      </p:sp>
      <p:cxnSp>
        <p:nvCxnSpPr>
          <p:cNvPr id="31" name="Rak 30"/>
          <p:cNvCxnSpPr/>
          <p:nvPr/>
        </p:nvCxnSpPr>
        <p:spPr>
          <a:xfrm flipV="1">
            <a:off x="2195736" y="2852936"/>
            <a:ext cx="2088232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ak 31"/>
          <p:cNvCxnSpPr/>
          <p:nvPr/>
        </p:nvCxnSpPr>
        <p:spPr>
          <a:xfrm flipV="1">
            <a:off x="3707904" y="2852936"/>
            <a:ext cx="576064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ak 34"/>
          <p:cNvCxnSpPr/>
          <p:nvPr/>
        </p:nvCxnSpPr>
        <p:spPr>
          <a:xfrm>
            <a:off x="3707904" y="2420888"/>
            <a:ext cx="576064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ak 39"/>
          <p:cNvCxnSpPr/>
          <p:nvPr/>
        </p:nvCxnSpPr>
        <p:spPr>
          <a:xfrm flipV="1">
            <a:off x="3707904" y="2852936"/>
            <a:ext cx="576064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ak 43"/>
          <p:cNvCxnSpPr/>
          <p:nvPr/>
        </p:nvCxnSpPr>
        <p:spPr>
          <a:xfrm>
            <a:off x="2195736" y="1196752"/>
            <a:ext cx="2088232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ak 48"/>
          <p:cNvCxnSpPr/>
          <p:nvPr/>
        </p:nvCxnSpPr>
        <p:spPr>
          <a:xfrm flipH="1">
            <a:off x="4283968" y="1196752"/>
            <a:ext cx="2376264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ak 51"/>
          <p:cNvCxnSpPr/>
          <p:nvPr/>
        </p:nvCxnSpPr>
        <p:spPr>
          <a:xfrm flipH="1">
            <a:off x="4283968" y="2420888"/>
            <a:ext cx="208823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ak 54"/>
          <p:cNvCxnSpPr/>
          <p:nvPr/>
        </p:nvCxnSpPr>
        <p:spPr>
          <a:xfrm flipH="1" flipV="1">
            <a:off x="4211960" y="2852936"/>
            <a:ext cx="216024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ak 62"/>
          <p:cNvCxnSpPr/>
          <p:nvPr/>
        </p:nvCxnSpPr>
        <p:spPr>
          <a:xfrm flipH="1" flipV="1">
            <a:off x="4283968" y="2852936"/>
            <a:ext cx="2376264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ak 66"/>
          <p:cNvCxnSpPr/>
          <p:nvPr/>
        </p:nvCxnSpPr>
        <p:spPr>
          <a:xfrm flipH="1" flipV="1">
            <a:off x="4283968" y="2852936"/>
            <a:ext cx="936104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ak 70"/>
          <p:cNvCxnSpPr/>
          <p:nvPr/>
        </p:nvCxnSpPr>
        <p:spPr>
          <a:xfrm flipH="1" flipV="1">
            <a:off x="4283968" y="2852936"/>
            <a:ext cx="864096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ak 75"/>
          <p:cNvCxnSpPr/>
          <p:nvPr/>
        </p:nvCxnSpPr>
        <p:spPr>
          <a:xfrm flipH="1" flipV="1">
            <a:off x="4283968" y="2852936"/>
            <a:ext cx="36004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ak 77"/>
          <p:cNvCxnSpPr/>
          <p:nvPr/>
        </p:nvCxnSpPr>
        <p:spPr>
          <a:xfrm flipH="1" flipV="1">
            <a:off x="4283968" y="2924944"/>
            <a:ext cx="28803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ruta 80"/>
          <p:cNvSpPr txBox="1"/>
          <p:nvPr/>
        </p:nvSpPr>
        <p:spPr>
          <a:xfrm>
            <a:off x="3779912" y="270892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sv-SE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2" name="textruta 81"/>
          <p:cNvSpPr txBox="1"/>
          <p:nvPr/>
        </p:nvSpPr>
        <p:spPr>
          <a:xfrm>
            <a:off x="1691680" y="105273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sv-SE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3" name="textruta 82"/>
          <p:cNvSpPr txBox="1"/>
          <p:nvPr/>
        </p:nvSpPr>
        <p:spPr>
          <a:xfrm>
            <a:off x="4355976" y="162880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sv-SE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4" name="textruta 83"/>
          <p:cNvSpPr txBox="1"/>
          <p:nvPr/>
        </p:nvSpPr>
        <p:spPr>
          <a:xfrm>
            <a:off x="5868144" y="198884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sv-SE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5" name="textruta 84"/>
          <p:cNvSpPr txBox="1"/>
          <p:nvPr/>
        </p:nvSpPr>
        <p:spPr>
          <a:xfrm>
            <a:off x="5940152" y="2564904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  <a:endParaRPr lang="sv-SE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6" name="textruta 85"/>
          <p:cNvSpPr txBox="1"/>
          <p:nvPr/>
        </p:nvSpPr>
        <p:spPr>
          <a:xfrm>
            <a:off x="5868144" y="321297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>
                <a:solidFill>
                  <a:schemeClr val="bg1">
                    <a:lumMod val="95000"/>
                  </a:schemeClr>
                </a:solidFill>
              </a:rPr>
              <a:t>6</a:t>
            </a:r>
            <a:endParaRPr lang="sv-SE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7" name="textruta 86"/>
          <p:cNvSpPr txBox="1"/>
          <p:nvPr/>
        </p:nvSpPr>
        <p:spPr>
          <a:xfrm>
            <a:off x="5292080" y="3645024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>
                <a:solidFill>
                  <a:schemeClr val="bg1">
                    <a:lumMod val="95000"/>
                  </a:schemeClr>
                </a:solidFill>
              </a:rPr>
              <a:t>7</a:t>
            </a:r>
            <a:endParaRPr lang="sv-SE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8" name="textruta 87"/>
          <p:cNvSpPr txBox="1"/>
          <p:nvPr/>
        </p:nvSpPr>
        <p:spPr>
          <a:xfrm>
            <a:off x="5148064" y="4160113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>
                <a:solidFill>
                  <a:schemeClr val="bg1">
                    <a:lumMod val="95000"/>
                  </a:schemeClr>
                </a:solidFill>
              </a:rPr>
              <a:t>8</a:t>
            </a:r>
            <a:endParaRPr lang="sv-SE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9" name="textruta 88"/>
          <p:cNvSpPr txBox="1"/>
          <p:nvPr/>
        </p:nvSpPr>
        <p:spPr>
          <a:xfrm>
            <a:off x="4644008" y="371703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>
                <a:solidFill>
                  <a:schemeClr val="bg1">
                    <a:lumMod val="95000"/>
                  </a:schemeClr>
                </a:solidFill>
              </a:rPr>
              <a:t>9</a:t>
            </a:r>
            <a:endParaRPr lang="sv-SE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0" name="textruta 89"/>
          <p:cNvSpPr txBox="1"/>
          <p:nvPr/>
        </p:nvSpPr>
        <p:spPr>
          <a:xfrm>
            <a:off x="4499992" y="4160113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>
                <a:solidFill>
                  <a:schemeClr val="bg1">
                    <a:lumMod val="95000"/>
                  </a:schemeClr>
                </a:solidFill>
              </a:rPr>
              <a:t>10</a:t>
            </a:r>
          </a:p>
          <a:p>
            <a:endParaRPr lang="sv-SE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1" name="textruta 90"/>
          <p:cNvSpPr txBox="1"/>
          <p:nvPr/>
        </p:nvSpPr>
        <p:spPr>
          <a:xfrm>
            <a:off x="3779912" y="3429000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>
                <a:solidFill>
                  <a:schemeClr val="bg1">
                    <a:lumMod val="95000"/>
                  </a:schemeClr>
                </a:solidFill>
              </a:rPr>
              <a:t>11</a:t>
            </a:r>
          </a:p>
          <a:p>
            <a:endParaRPr lang="sv-SE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2" name="textruta 91"/>
          <p:cNvSpPr txBox="1"/>
          <p:nvPr/>
        </p:nvSpPr>
        <p:spPr>
          <a:xfrm>
            <a:off x="1835696" y="3789040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>
                <a:solidFill>
                  <a:schemeClr val="bg1">
                    <a:lumMod val="95000"/>
                  </a:schemeClr>
                </a:solidFill>
              </a:rPr>
              <a:t>12</a:t>
            </a:r>
          </a:p>
          <a:p>
            <a:endParaRPr lang="sv-SE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94" name="Rak 93"/>
          <p:cNvCxnSpPr/>
          <p:nvPr/>
        </p:nvCxnSpPr>
        <p:spPr>
          <a:xfrm>
            <a:off x="1907704" y="1196752"/>
            <a:ext cx="288032" cy="7200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Rak 96"/>
          <p:cNvCxnSpPr/>
          <p:nvPr/>
        </p:nvCxnSpPr>
        <p:spPr>
          <a:xfrm>
            <a:off x="5165316" y="4065446"/>
            <a:ext cx="126764" cy="22765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Rak 98"/>
          <p:cNvCxnSpPr/>
          <p:nvPr/>
        </p:nvCxnSpPr>
        <p:spPr>
          <a:xfrm>
            <a:off x="4597878" y="4042568"/>
            <a:ext cx="46130" cy="17852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104" y="831086"/>
            <a:ext cx="6768752" cy="3732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ubrik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810344"/>
          </a:xfrm>
        </p:spPr>
        <p:txBody>
          <a:bodyPr/>
          <a:lstStyle/>
          <a:p>
            <a:r>
              <a:rPr lang="sv-SE" dirty="0" smtClean="0"/>
              <a:t>Step 17</a:t>
            </a:r>
            <a:endParaRPr lang="sv-SE" dirty="0"/>
          </a:p>
        </p:txBody>
      </p:sp>
      <p:cxnSp>
        <p:nvCxnSpPr>
          <p:cNvPr id="56" name="Rak 55"/>
          <p:cNvCxnSpPr/>
          <p:nvPr/>
        </p:nvCxnSpPr>
        <p:spPr>
          <a:xfrm>
            <a:off x="6562346" y="4059820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Rak 63"/>
          <p:cNvCxnSpPr/>
          <p:nvPr/>
        </p:nvCxnSpPr>
        <p:spPr>
          <a:xfrm flipV="1">
            <a:off x="6631354" y="4005064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ak 25"/>
          <p:cNvCxnSpPr/>
          <p:nvPr/>
        </p:nvCxnSpPr>
        <p:spPr>
          <a:xfrm flipV="1">
            <a:off x="6372200" y="2348880"/>
            <a:ext cx="288032" cy="8363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Rak 47"/>
          <p:cNvCxnSpPr/>
          <p:nvPr/>
        </p:nvCxnSpPr>
        <p:spPr>
          <a:xfrm>
            <a:off x="6372200" y="3089212"/>
            <a:ext cx="288032" cy="5175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Rak 61"/>
          <p:cNvCxnSpPr/>
          <p:nvPr/>
        </p:nvCxnSpPr>
        <p:spPr>
          <a:xfrm flipH="1" flipV="1">
            <a:off x="2195736" y="1340768"/>
            <a:ext cx="1512168" cy="1080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Rak 67"/>
          <p:cNvCxnSpPr/>
          <p:nvPr/>
        </p:nvCxnSpPr>
        <p:spPr>
          <a:xfrm flipH="1">
            <a:off x="2195736" y="3068960"/>
            <a:ext cx="1512168" cy="64807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Rak 71"/>
          <p:cNvCxnSpPr/>
          <p:nvPr/>
        </p:nvCxnSpPr>
        <p:spPr>
          <a:xfrm>
            <a:off x="4626756" y="4030942"/>
            <a:ext cx="8626" cy="922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Rak 26"/>
          <p:cNvCxnSpPr/>
          <p:nvPr/>
        </p:nvCxnSpPr>
        <p:spPr>
          <a:xfrm flipV="1">
            <a:off x="3733782" y="2420888"/>
            <a:ext cx="0" cy="64807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Rak 23"/>
          <p:cNvCxnSpPr/>
          <p:nvPr/>
        </p:nvCxnSpPr>
        <p:spPr>
          <a:xfrm flipH="1" flipV="1">
            <a:off x="2195736" y="1340768"/>
            <a:ext cx="1512168" cy="108012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Rak 22"/>
          <p:cNvCxnSpPr/>
          <p:nvPr/>
        </p:nvCxnSpPr>
        <p:spPr>
          <a:xfrm>
            <a:off x="2212988" y="1196752"/>
            <a:ext cx="0" cy="14401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Rak 24"/>
          <p:cNvCxnSpPr/>
          <p:nvPr/>
        </p:nvCxnSpPr>
        <p:spPr>
          <a:xfrm flipH="1">
            <a:off x="2195736" y="1196752"/>
            <a:ext cx="446449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Rak 27"/>
          <p:cNvCxnSpPr/>
          <p:nvPr/>
        </p:nvCxnSpPr>
        <p:spPr>
          <a:xfrm flipV="1">
            <a:off x="6634354" y="1196752"/>
            <a:ext cx="0" cy="115212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ak 28"/>
          <p:cNvCxnSpPr/>
          <p:nvPr/>
        </p:nvCxnSpPr>
        <p:spPr>
          <a:xfrm flipV="1">
            <a:off x="6372200" y="2348880"/>
            <a:ext cx="259154" cy="7200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Rak 36"/>
          <p:cNvCxnSpPr/>
          <p:nvPr/>
        </p:nvCxnSpPr>
        <p:spPr>
          <a:xfrm>
            <a:off x="6372200" y="2420888"/>
            <a:ext cx="0" cy="64807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Rak 37"/>
          <p:cNvCxnSpPr/>
          <p:nvPr/>
        </p:nvCxnSpPr>
        <p:spPr>
          <a:xfrm>
            <a:off x="6372200" y="3068960"/>
            <a:ext cx="288032" cy="7200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Rak 40"/>
          <p:cNvCxnSpPr/>
          <p:nvPr/>
        </p:nvCxnSpPr>
        <p:spPr>
          <a:xfrm>
            <a:off x="6634354" y="3166846"/>
            <a:ext cx="0" cy="86409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Rak 42"/>
          <p:cNvCxnSpPr/>
          <p:nvPr/>
        </p:nvCxnSpPr>
        <p:spPr>
          <a:xfrm flipH="1" flipV="1">
            <a:off x="5220072" y="4042568"/>
            <a:ext cx="1440160" cy="1725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Rak 44"/>
          <p:cNvCxnSpPr/>
          <p:nvPr/>
        </p:nvCxnSpPr>
        <p:spPr>
          <a:xfrm flipH="1">
            <a:off x="5168316" y="4025316"/>
            <a:ext cx="23252" cy="8926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0" name="Rak 59"/>
          <p:cNvCxnSpPr/>
          <p:nvPr/>
        </p:nvCxnSpPr>
        <p:spPr>
          <a:xfrm flipH="1">
            <a:off x="4644008" y="4077072"/>
            <a:ext cx="576064" cy="1725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5" name="Rak 64"/>
          <p:cNvCxnSpPr/>
          <p:nvPr/>
        </p:nvCxnSpPr>
        <p:spPr>
          <a:xfrm>
            <a:off x="4620756" y="4033942"/>
            <a:ext cx="23252" cy="8926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6" name="Rak 65"/>
          <p:cNvCxnSpPr/>
          <p:nvPr/>
        </p:nvCxnSpPr>
        <p:spPr>
          <a:xfrm flipH="1">
            <a:off x="2195736" y="4068446"/>
            <a:ext cx="2448272" cy="862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0" name="Rak 69"/>
          <p:cNvCxnSpPr/>
          <p:nvPr/>
        </p:nvCxnSpPr>
        <p:spPr>
          <a:xfrm>
            <a:off x="2195736" y="3717032"/>
            <a:ext cx="0" cy="36004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3" name="Rak 72"/>
          <p:cNvCxnSpPr/>
          <p:nvPr/>
        </p:nvCxnSpPr>
        <p:spPr>
          <a:xfrm flipH="1">
            <a:off x="2195736" y="3068960"/>
            <a:ext cx="1512168" cy="64807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5" name="textruta 74"/>
          <p:cNvSpPr txBox="1"/>
          <p:nvPr/>
        </p:nvSpPr>
        <p:spPr>
          <a:xfrm>
            <a:off x="1043608" y="4725144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…so the </a:t>
            </a:r>
            <a:r>
              <a:rPr lang="sv-SE" dirty="0" err="1" smtClean="0"/>
              <a:t>algorithm</a:t>
            </a:r>
            <a:r>
              <a:rPr lang="sv-SE" dirty="0" smtClean="0"/>
              <a:t> </a:t>
            </a:r>
            <a:r>
              <a:rPr lang="sv-SE" dirty="0" err="1" smtClean="0"/>
              <a:t>saves</a:t>
            </a:r>
            <a:r>
              <a:rPr lang="sv-SE" dirty="0" smtClean="0"/>
              <a:t> the positions of the </a:t>
            </a:r>
            <a:r>
              <a:rPr lang="sv-SE" dirty="0" err="1" smtClean="0"/>
              <a:t>corners</a:t>
            </a:r>
            <a:r>
              <a:rPr lang="sv-SE" dirty="0" smtClean="0"/>
              <a:t> and the </a:t>
            </a:r>
            <a:r>
              <a:rPr lang="sv-SE" dirty="0" err="1" smtClean="0"/>
              <a:t>player</a:t>
            </a:r>
            <a:r>
              <a:rPr lang="sv-SE" dirty="0" smtClean="0"/>
              <a:t>. </a:t>
            </a:r>
            <a:r>
              <a:rPr lang="sv-SE" dirty="0" err="1" smtClean="0"/>
              <a:t>Then</a:t>
            </a:r>
            <a:r>
              <a:rPr lang="sv-SE" dirty="0" smtClean="0"/>
              <a:t> it </a:t>
            </a:r>
            <a:r>
              <a:rPr lang="sv-SE" dirty="0" err="1" smtClean="0"/>
              <a:t>sends</a:t>
            </a:r>
            <a:r>
              <a:rPr lang="sv-SE" dirty="0" smtClean="0"/>
              <a:t> this information to a </a:t>
            </a:r>
            <a:r>
              <a:rPr lang="sv-SE" dirty="0" err="1" smtClean="0"/>
              <a:t>cutout</a:t>
            </a:r>
            <a:r>
              <a:rPr lang="sv-SE" dirty="0" smtClean="0"/>
              <a:t> </a:t>
            </a:r>
            <a:r>
              <a:rPr lang="sv-SE" dirty="0" err="1" smtClean="0"/>
              <a:t>shader</a:t>
            </a:r>
            <a:r>
              <a:rPr lang="sv-SE" dirty="0" smtClean="0"/>
              <a:t>.</a:t>
            </a:r>
          </a:p>
        </p:txBody>
      </p:sp>
      <p:sp>
        <p:nvSpPr>
          <p:cNvPr id="30" name="Koppling 29"/>
          <p:cNvSpPr/>
          <p:nvPr/>
        </p:nvSpPr>
        <p:spPr>
          <a:xfrm>
            <a:off x="3708315" y="3060745"/>
            <a:ext cx="45719" cy="4571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Koppling 30"/>
          <p:cNvSpPr/>
          <p:nvPr/>
        </p:nvSpPr>
        <p:spPr>
          <a:xfrm>
            <a:off x="3704904" y="2401047"/>
            <a:ext cx="45719" cy="4571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Koppling 33"/>
          <p:cNvSpPr/>
          <p:nvPr/>
        </p:nvSpPr>
        <p:spPr>
          <a:xfrm>
            <a:off x="2195736" y="1323516"/>
            <a:ext cx="45719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Koppling 34"/>
          <p:cNvSpPr/>
          <p:nvPr/>
        </p:nvSpPr>
        <p:spPr>
          <a:xfrm>
            <a:off x="2195736" y="1196752"/>
            <a:ext cx="45719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Koppling 35"/>
          <p:cNvSpPr/>
          <p:nvPr/>
        </p:nvSpPr>
        <p:spPr>
          <a:xfrm>
            <a:off x="6588224" y="1196752"/>
            <a:ext cx="45719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Koppling 39"/>
          <p:cNvSpPr/>
          <p:nvPr/>
        </p:nvSpPr>
        <p:spPr>
          <a:xfrm>
            <a:off x="6605476" y="2340254"/>
            <a:ext cx="45719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Koppling 41"/>
          <p:cNvSpPr/>
          <p:nvPr/>
        </p:nvSpPr>
        <p:spPr>
          <a:xfrm>
            <a:off x="6352359" y="2412262"/>
            <a:ext cx="45719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Koppling 43"/>
          <p:cNvSpPr/>
          <p:nvPr/>
        </p:nvSpPr>
        <p:spPr>
          <a:xfrm>
            <a:off x="6354948" y="3060334"/>
            <a:ext cx="45719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Koppling 45"/>
          <p:cNvSpPr/>
          <p:nvPr/>
        </p:nvSpPr>
        <p:spPr>
          <a:xfrm>
            <a:off x="6614513" y="3123716"/>
            <a:ext cx="45719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Koppling 46"/>
          <p:cNvSpPr/>
          <p:nvPr/>
        </p:nvSpPr>
        <p:spPr>
          <a:xfrm>
            <a:off x="6634354" y="4042568"/>
            <a:ext cx="45719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Koppling 48"/>
          <p:cNvSpPr/>
          <p:nvPr/>
        </p:nvSpPr>
        <p:spPr>
          <a:xfrm>
            <a:off x="5202820" y="4030942"/>
            <a:ext cx="45719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Koppling 49"/>
          <p:cNvSpPr/>
          <p:nvPr/>
        </p:nvSpPr>
        <p:spPr>
          <a:xfrm>
            <a:off x="5159690" y="4071446"/>
            <a:ext cx="45719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Koppling 50"/>
          <p:cNvSpPr/>
          <p:nvPr/>
        </p:nvSpPr>
        <p:spPr>
          <a:xfrm>
            <a:off x="4635793" y="4077072"/>
            <a:ext cx="45719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Koppling 51"/>
          <p:cNvSpPr/>
          <p:nvPr/>
        </p:nvSpPr>
        <p:spPr>
          <a:xfrm>
            <a:off x="4606504" y="4030942"/>
            <a:ext cx="45719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Koppling 52"/>
          <p:cNvSpPr/>
          <p:nvPr/>
        </p:nvSpPr>
        <p:spPr>
          <a:xfrm>
            <a:off x="2204773" y="4051194"/>
            <a:ext cx="45719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Koppling 53"/>
          <p:cNvSpPr/>
          <p:nvPr/>
        </p:nvSpPr>
        <p:spPr>
          <a:xfrm>
            <a:off x="2195736" y="3717032"/>
            <a:ext cx="45719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Koppling 54"/>
          <p:cNvSpPr/>
          <p:nvPr/>
        </p:nvSpPr>
        <p:spPr>
          <a:xfrm>
            <a:off x="4255090" y="2815843"/>
            <a:ext cx="45719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810344"/>
          </a:xfrm>
        </p:spPr>
        <p:txBody>
          <a:bodyPr/>
          <a:lstStyle/>
          <a:p>
            <a:r>
              <a:rPr lang="sv-SE" dirty="0" smtClean="0"/>
              <a:t>Step 18</a:t>
            </a:r>
            <a:endParaRPr lang="sv-SE" dirty="0"/>
          </a:p>
        </p:txBody>
      </p:sp>
      <p:sp>
        <p:nvSpPr>
          <p:cNvPr id="75" name="textruta 74"/>
          <p:cNvSpPr txBox="1"/>
          <p:nvPr/>
        </p:nvSpPr>
        <p:spPr>
          <a:xfrm>
            <a:off x="1043608" y="4725144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Between</a:t>
            </a:r>
            <a:r>
              <a:rPr lang="sv-SE" dirty="0" smtClean="0"/>
              <a:t> the </a:t>
            </a:r>
            <a:r>
              <a:rPr lang="sv-SE" dirty="0" err="1" smtClean="0"/>
              <a:t>scene</a:t>
            </a:r>
            <a:r>
              <a:rPr lang="sv-SE" dirty="0" smtClean="0"/>
              <a:t> and the camera is a black plane that the </a:t>
            </a:r>
            <a:r>
              <a:rPr lang="sv-SE" dirty="0" err="1" smtClean="0"/>
              <a:t>shader</a:t>
            </a:r>
            <a:r>
              <a:rPr lang="sv-SE" dirty="0" smtClean="0"/>
              <a:t> </a:t>
            </a:r>
            <a:r>
              <a:rPr lang="sv-SE" dirty="0" err="1" smtClean="0"/>
              <a:t>works</a:t>
            </a:r>
            <a:r>
              <a:rPr lang="sv-SE" dirty="0" smtClean="0"/>
              <a:t> on. The plane covers the </a:t>
            </a:r>
            <a:r>
              <a:rPr lang="sv-SE" dirty="0" err="1" smtClean="0"/>
              <a:t>entire</a:t>
            </a:r>
            <a:r>
              <a:rPr lang="sv-SE" dirty="0" smtClean="0"/>
              <a:t> </a:t>
            </a:r>
            <a:r>
              <a:rPr lang="sv-SE" dirty="0" err="1" smtClean="0"/>
              <a:t>scene</a:t>
            </a:r>
            <a:r>
              <a:rPr lang="sv-SE" dirty="0" smtClean="0"/>
              <a:t>. The </a:t>
            </a:r>
            <a:r>
              <a:rPr lang="sv-SE" dirty="0" err="1" smtClean="0"/>
              <a:t>shader</a:t>
            </a:r>
            <a:r>
              <a:rPr lang="sv-SE" dirty="0" smtClean="0"/>
              <a:t> checks </a:t>
            </a:r>
            <a:r>
              <a:rPr lang="sv-SE" dirty="0" err="1" smtClean="0"/>
              <a:t>if</a:t>
            </a:r>
            <a:r>
              <a:rPr lang="sv-SE" dirty="0" smtClean="0"/>
              <a:t> the pixel on the plane is </a:t>
            </a:r>
            <a:r>
              <a:rPr lang="sv-SE" dirty="0" err="1" smtClean="0"/>
              <a:t>inside</a:t>
            </a:r>
            <a:r>
              <a:rPr lang="sv-SE" dirty="0" smtClean="0"/>
              <a:t> the area, and </a:t>
            </a:r>
            <a:r>
              <a:rPr lang="sv-SE" dirty="0" err="1" smtClean="0"/>
              <a:t>if</a:t>
            </a:r>
            <a:r>
              <a:rPr lang="sv-SE" dirty="0" smtClean="0"/>
              <a:t> it is, it </a:t>
            </a:r>
            <a:r>
              <a:rPr lang="sv-SE" dirty="0" err="1" smtClean="0"/>
              <a:t>transparent/discard</a:t>
            </a:r>
            <a:r>
              <a:rPr lang="sv-SE" dirty="0" smtClean="0"/>
              <a:t> it. Else, the pixel on the plane is </a:t>
            </a:r>
            <a:r>
              <a:rPr lang="sv-SE" dirty="0" err="1" smtClean="0"/>
              <a:t>turned</a:t>
            </a:r>
            <a:r>
              <a:rPr lang="sv-SE" dirty="0" smtClean="0"/>
              <a:t> black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836712"/>
            <a:ext cx="679132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7" name="Rak 56"/>
          <p:cNvCxnSpPr/>
          <p:nvPr/>
        </p:nvCxnSpPr>
        <p:spPr>
          <a:xfrm>
            <a:off x="2267744" y="1412776"/>
            <a:ext cx="1080120" cy="792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Koppling 5"/>
          <p:cNvSpPr/>
          <p:nvPr/>
        </p:nvSpPr>
        <p:spPr>
          <a:xfrm>
            <a:off x="4255090" y="2815843"/>
            <a:ext cx="45719" cy="45719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810344"/>
          </a:xfrm>
        </p:spPr>
        <p:txBody>
          <a:bodyPr/>
          <a:lstStyle/>
          <a:p>
            <a:r>
              <a:rPr lang="sv-SE" dirty="0" err="1" smtClean="0"/>
              <a:t>Result</a:t>
            </a:r>
            <a:endParaRPr lang="sv-SE" dirty="0"/>
          </a:p>
        </p:txBody>
      </p:sp>
      <p:sp>
        <p:nvSpPr>
          <p:cNvPr id="75" name="textruta 74"/>
          <p:cNvSpPr txBox="1"/>
          <p:nvPr/>
        </p:nvSpPr>
        <p:spPr>
          <a:xfrm>
            <a:off x="1043608" y="4725144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The </a:t>
            </a:r>
            <a:r>
              <a:rPr lang="sv-SE" dirty="0" err="1" smtClean="0"/>
              <a:t>result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look like this! </a:t>
            </a:r>
            <a:r>
              <a:rPr lang="sv-SE" dirty="0" err="1" smtClean="0"/>
              <a:t>Thank</a:t>
            </a:r>
            <a:r>
              <a:rPr lang="sv-SE" dirty="0" smtClean="0"/>
              <a:t> you for your </a:t>
            </a:r>
            <a:r>
              <a:rPr lang="sv-SE" dirty="0" err="1" smtClean="0"/>
              <a:t>shown</a:t>
            </a:r>
            <a:r>
              <a:rPr lang="sv-SE" dirty="0" smtClean="0"/>
              <a:t> </a:t>
            </a:r>
            <a:r>
              <a:rPr lang="sv-SE" dirty="0" err="1" smtClean="0"/>
              <a:t>interest</a:t>
            </a:r>
            <a:r>
              <a:rPr lang="sv-SE" dirty="0" smtClean="0"/>
              <a:t>!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7" y="836712"/>
            <a:ext cx="6805181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Rak 11"/>
          <p:cNvCxnSpPr/>
          <p:nvPr/>
        </p:nvCxnSpPr>
        <p:spPr>
          <a:xfrm>
            <a:off x="6541908" y="4365104"/>
            <a:ext cx="0" cy="604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Rak 13"/>
          <p:cNvCxnSpPr/>
          <p:nvPr/>
        </p:nvCxnSpPr>
        <p:spPr>
          <a:xfrm>
            <a:off x="7100906" y="836712"/>
            <a:ext cx="8626" cy="37444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Rak 20"/>
          <p:cNvCxnSpPr/>
          <p:nvPr/>
        </p:nvCxnSpPr>
        <p:spPr>
          <a:xfrm>
            <a:off x="6910574" y="4437112"/>
            <a:ext cx="214" cy="691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Rak 22"/>
          <p:cNvCxnSpPr/>
          <p:nvPr/>
        </p:nvCxnSpPr>
        <p:spPr>
          <a:xfrm>
            <a:off x="1933396" y="2924944"/>
            <a:ext cx="895" cy="2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ktangel 24"/>
          <p:cNvSpPr/>
          <p:nvPr/>
        </p:nvSpPr>
        <p:spPr>
          <a:xfrm>
            <a:off x="1717372" y="2636911"/>
            <a:ext cx="437416" cy="293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6" name="Rak 25"/>
          <p:cNvCxnSpPr/>
          <p:nvPr/>
        </p:nvCxnSpPr>
        <p:spPr>
          <a:xfrm>
            <a:off x="6732240" y="989112"/>
            <a:ext cx="0" cy="35920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Rak 26"/>
          <p:cNvCxnSpPr/>
          <p:nvPr/>
        </p:nvCxnSpPr>
        <p:spPr>
          <a:xfrm>
            <a:off x="2267744" y="836712"/>
            <a:ext cx="0" cy="37444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Rak 27"/>
          <p:cNvCxnSpPr/>
          <p:nvPr/>
        </p:nvCxnSpPr>
        <p:spPr>
          <a:xfrm>
            <a:off x="2123728" y="1196752"/>
            <a:ext cx="47525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Rak 30"/>
          <p:cNvCxnSpPr/>
          <p:nvPr/>
        </p:nvCxnSpPr>
        <p:spPr>
          <a:xfrm>
            <a:off x="2276128" y="4534998"/>
            <a:ext cx="47525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Rak 37"/>
          <p:cNvCxnSpPr/>
          <p:nvPr/>
        </p:nvCxnSpPr>
        <p:spPr>
          <a:xfrm flipH="1">
            <a:off x="1619672" y="2708920"/>
            <a:ext cx="72008" cy="2880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Rak 40"/>
          <p:cNvCxnSpPr/>
          <p:nvPr/>
        </p:nvCxnSpPr>
        <p:spPr>
          <a:xfrm flipH="1">
            <a:off x="1654176" y="2708920"/>
            <a:ext cx="72008" cy="2880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Rak 41"/>
          <p:cNvCxnSpPr/>
          <p:nvPr/>
        </p:nvCxnSpPr>
        <p:spPr>
          <a:xfrm flipH="1">
            <a:off x="1602420" y="2645538"/>
            <a:ext cx="72008" cy="2880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878" y="836712"/>
            <a:ext cx="696049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ubrik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810344"/>
          </a:xfrm>
        </p:spPr>
        <p:txBody>
          <a:bodyPr/>
          <a:lstStyle/>
          <a:p>
            <a:r>
              <a:rPr lang="sv-SE" dirty="0" smtClean="0"/>
              <a:t>Step 0</a:t>
            </a:r>
            <a:endParaRPr lang="sv-SE" dirty="0"/>
          </a:p>
        </p:txBody>
      </p:sp>
      <p:sp>
        <p:nvSpPr>
          <p:cNvPr id="6" name="textruta 5"/>
          <p:cNvSpPr txBox="1"/>
          <p:nvPr/>
        </p:nvSpPr>
        <p:spPr>
          <a:xfrm>
            <a:off x="1187624" y="4797152"/>
            <a:ext cx="7632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This is the </a:t>
            </a:r>
            <a:r>
              <a:rPr lang="sv-SE" sz="1600" dirty="0" err="1" smtClean="0"/>
              <a:t>scene</a:t>
            </a:r>
            <a:r>
              <a:rPr lang="sv-SE" sz="1600" dirty="0" smtClean="0"/>
              <a:t> in </a:t>
            </a:r>
            <a:r>
              <a:rPr lang="sv-SE" sz="1600" dirty="0" err="1" smtClean="0"/>
              <a:t>its</a:t>
            </a:r>
            <a:r>
              <a:rPr lang="sv-SE" sz="1600" dirty="0" smtClean="0"/>
              <a:t> original </a:t>
            </a:r>
            <a:r>
              <a:rPr lang="sv-SE" sz="1600" dirty="0" err="1" smtClean="0"/>
              <a:t>state</a:t>
            </a:r>
            <a:r>
              <a:rPr lang="sv-SE" sz="1600" dirty="0" smtClean="0"/>
              <a:t> that this </a:t>
            </a:r>
            <a:r>
              <a:rPr lang="sv-SE" sz="1600" dirty="0" err="1" smtClean="0"/>
              <a:t>tutorial</a:t>
            </a:r>
            <a:r>
              <a:rPr lang="sv-SE" sz="1600" dirty="0" smtClean="0"/>
              <a:t> </a:t>
            </a:r>
            <a:r>
              <a:rPr lang="sv-SE" sz="1600" dirty="0" err="1" smtClean="0"/>
              <a:t>will</a:t>
            </a:r>
            <a:r>
              <a:rPr lang="sv-SE" sz="1600" dirty="0" smtClean="0"/>
              <a:t> </a:t>
            </a:r>
            <a:r>
              <a:rPr lang="sv-SE" sz="1600" dirty="0" err="1" smtClean="0"/>
              <a:t>use</a:t>
            </a:r>
            <a:r>
              <a:rPr lang="sv-SE" sz="1600" dirty="0" smtClean="0"/>
              <a:t> as an </a:t>
            </a:r>
            <a:r>
              <a:rPr lang="sv-SE" sz="1600" dirty="0" err="1" smtClean="0"/>
              <a:t>example</a:t>
            </a:r>
            <a:r>
              <a:rPr lang="sv-SE" sz="1600" dirty="0" smtClean="0"/>
              <a:t>. </a:t>
            </a:r>
          </a:p>
          <a:p>
            <a:endParaRPr lang="sv-SE" sz="1600" dirty="0" smtClean="0"/>
          </a:p>
          <a:p>
            <a:r>
              <a:rPr lang="sv-SE" sz="1600" dirty="0" smtClean="0"/>
              <a:t>The </a:t>
            </a:r>
            <a:r>
              <a:rPr lang="sv-SE" sz="1600" dirty="0" err="1" smtClean="0"/>
              <a:t>scene</a:t>
            </a:r>
            <a:r>
              <a:rPr lang="sv-SE" sz="1600" dirty="0" smtClean="0"/>
              <a:t> </a:t>
            </a:r>
            <a:r>
              <a:rPr lang="sv-SE" sz="1600" dirty="0" err="1" smtClean="0"/>
              <a:t>contains</a:t>
            </a:r>
            <a:r>
              <a:rPr lang="sv-SE" sz="1600" dirty="0" smtClean="0"/>
              <a:t> a </a:t>
            </a:r>
            <a:r>
              <a:rPr lang="sv-SE" sz="1600" dirty="0" err="1" smtClean="0"/>
              <a:t>large</a:t>
            </a:r>
            <a:r>
              <a:rPr lang="sv-SE" sz="1600" dirty="0" smtClean="0"/>
              <a:t> </a:t>
            </a:r>
            <a:r>
              <a:rPr lang="sv-SE" sz="1600" dirty="0" err="1" smtClean="0"/>
              <a:t>room</a:t>
            </a:r>
            <a:r>
              <a:rPr lang="sv-SE" sz="1600" dirty="0" smtClean="0"/>
              <a:t> that the </a:t>
            </a:r>
            <a:r>
              <a:rPr lang="sv-SE" sz="1600" dirty="0" err="1" smtClean="0"/>
              <a:t>player</a:t>
            </a:r>
            <a:r>
              <a:rPr lang="sv-SE" sz="1600" dirty="0" smtClean="0"/>
              <a:t> is </a:t>
            </a:r>
            <a:r>
              <a:rPr lang="sv-SE" sz="1600" dirty="0" err="1" smtClean="0"/>
              <a:t>inside</a:t>
            </a:r>
            <a:r>
              <a:rPr lang="sv-SE" sz="1600" dirty="0" smtClean="0"/>
              <a:t> of, and a small </a:t>
            </a:r>
            <a:r>
              <a:rPr lang="sv-SE" sz="1600" dirty="0" err="1" smtClean="0"/>
              <a:t>room</a:t>
            </a:r>
            <a:r>
              <a:rPr lang="sv-SE" sz="1600" dirty="0" smtClean="0"/>
              <a:t> to the </a:t>
            </a:r>
            <a:r>
              <a:rPr lang="sv-SE" sz="1600" dirty="0" err="1" smtClean="0"/>
              <a:t>south</a:t>
            </a:r>
            <a:r>
              <a:rPr lang="sv-SE" sz="1600" dirty="0" smtClean="0"/>
              <a:t>. The </a:t>
            </a:r>
            <a:r>
              <a:rPr lang="sv-SE" sz="1600" dirty="0" err="1" smtClean="0"/>
              <a:t>player</a:t>
            </a:r>
            <a:r>
              <a:rPr lang="sv-SE" sz="1600" dirty="0" smtClean="0"/>
              <a:t> </a:t>
            </a:r>
            <a:r>
              <a:rPr lang="sv-SE" sz="1600" dirty="0" err="1" smtClean="0"/>
              <a:t>should</a:t>
            </a:r>
            <a:r>
              <a:rPr lang="sv-SE" sz="1600" dirty="0" smtClean="0"/>
              <a:t> not be </a:t>
            </a:r>
            <a:r>
              <a:rPr lang="sv-SE" sz="1600" dirty="0" err="1" smtClean="0"/>
              <a:t>able</a:t>
            </a:r>
            <a:r>
              <a:rPr lang="sv-SE" sz="1600" dirty="0" smtClean="0"/>
              <a:t> to </a:t>
            </a:r>
            <a:r>
              <a:rPr lang="sv-SE" sz="1600" dirty="0" err="1" smtClean="0"/>
              <a:t>see</a:t>
            </a:r>
            <a:r>
              <a:rPr lang="sv-SE" sz="1600" dirty="0" smtClean="0"/>
              <a:t> </a:t>
            </a:r>
            <a:r>
              <a:rPr lang="sv-SE" sz="1600" dirty="0" err="1" smtClean="0"/>
              <a:t>through</a:t>
            </a:r>
            <a:r>
              <a:rPr lang="sv-SE" sz="1600" dirty="0" smtClean="0"/>
              <a:t> the </a:t>
            </a:r>
            <a:r>
              <a:rPr lang="sv-SE" sz="1600" dirty="0" err="1" smtClean="0"/>
              <a:t>wall</a:t>
            </a:r>
            <a:r>
              <a:rPr lang="sv-SE" sz="1600" dirty="0" smtClean="0"/>
              <a:t> </a:t>
            </a:r>
            <a:r>
              <a:rPr lang="sv-SE" sz="1600" dirty="0" err="1" smtClean="0"/>
              <a:t>into</a:t>
            </a:r>
            <a:r>
              <a:rPr lang="sv-SE" sz="1600" dirty="0" smtClean="0"/>
              <a:t> the small </a:t>
            </a:r>
            <a:r>
              <a:rPr lang="sv-SE" sz="1600" dirty="0" err="1" smtClean="0"/>
              <a:t>room</a:t>
            </a:r>
            <a:r>
              <a:rPr lang="sv-SE" sz="1600" dirty="0" smtClean="0"/>
              <a:t>. </a:t>
            </a:r>
            <a:r>
              <a:rPr lang="sv-SE" sz="1600" dirty="0" err="1" smtClean="0"/>
              <a:t>There</a:t>
            </a:r>
            <a:r>
              <a:rPr lang="sv-SE" sz="1600" dirty="0" smtClean="0"/>
              <a:t> are </a:t>
            </a:r>
            <a:r>
              <a:rPr lang="sv-SE" sz="1600" dirty="0" err="1" smtClean="0"/>
              <a:t>two</a:t>
            </a:r>
            <a:r>
              <a:rPr lang="sv-SE" sz="1600" dirty="0" smtClean="0"/>
              <a:t> monsters in the </a:t>
            </a:r>
            <a:r>
              <a:rPr lang="sv-SE" sz="1600" dirty="0" err="1" smtClean="0"/>
              <a:t>large</a:t>
            </a:r>
            <a:r>
              <a:rPr lang="sv-SE" sz="1600" dirty="0" smtClean="0"/>
              <a:t> </a:t>
            </a:r>
            <a:r>
              <a:rPr lang="sv-SE" sz="1600" dirty="0" err="1" smtClean="0"/>
              <a:t>room</a:t>
            </a:r>
            <a:r>
              <a:rPr lang="sv-SE" sz="1600" dirty="0" smtClean="0"/>
              <a:t>. One of </a:t>
            </a:r>
            <a:r>
              <a:rPr lang="sv-SE" sz="1600" dirty="0" err="1" smtClean="0"/>
              <a:t>them</a:t>
            </a:r>
            <a:r>
              <a:rPr lang="sv-SE" sz="1600" dirty="0" smtClean="0"/>
              <a:t> </a:t>
            </a:r>
            <a:r>
              <a:rPr lang="sv-SE" sz="1600" dirty="0" err="1" smtClean="0"/>
              <a:t>should</a:t>
            </a:r>
            <a:r>
              <a:rPr lang="sv-SE" sz="1600" dirty="0" smtClean="0"/>
              <a:t> </a:t>
            </a:r>
            <a:r>
              <a:rPr lang="sv-SE" sz="1600" dirty="0" smtClean="0"/>
              <a:t>not be </a:t>
            </a:r>
            <a:r>
              <a:rPr lang="sv-SE" sz="1600" dirty="0" smtClean="0"/>
              <a:t>visible </a:t>
            </a:r>
            <a:r>
              <a:rPr lang="sv-SE" sz="1600" dirty="0" smtClean="0"/>
              <a:t>to the </a:t>
            </a:r>
            <a:r>
              <a:rPr lang="sv-SE" sz="1600" dirty="0" err="1" smtClean="0"/>
              <a:t>player</a:t>
            </a:r>
            <a:r>
              <a:rPr lang="sv-SE" sz="1600" dirty="0" smtClean="0"/>
              <a:t>, </a:t>
            </a:r>
            <a:r>
              <a:rPr lang="sv-SE" sz="1600" dirty="0" err="1" smtClean="0"/>
              <a:t>since</a:t>
            </a:r>
            <a:r>
              <a:rPr lang="sv-SE" sz="1600" dirty="0" smtClean="0"/>
              <a:t> it is </a:t>
            </a:r>
            <a:r>
              <a:rPr lang="sv-SE" sz="1600" dirty="0" err="1" smtClean="0"/>
              <a:t>behind</a:t>
            </a:r>
            <a:r>
              <a:rPr lang="sv-SE" sz="1600" dirty="0" smtClean="0"/>
              <a:t> </a:t>
            </a:r>
            <a:r>
              <a:rPr lang="sv-SE" sz="1600" dirty="0" err="1" smtClean="0"/>
              <a:t>one</a:t>
            </a:r>
            <a:r>
              <a:rPr lang="sv-SE" sz="1600" dirty="0" smtClean="0"/>
              <a:t> of the </a:t>
            </a:r>
            <a:r>
              <a:rPr lang="sv-SE" sz="1600" dirty="0" err="1" smtClean="0"/>
              <a:t>two</a:t>
            </a:r>
            <a:r>
              <a:rPr lang="sv-SE" sz="1600" dirty="0" smtClean="0"/>
              <a:t> </a:t>
            </a:r>
            <a:r>
              <a:rPr lang="sv-SE" sz="1600" dirty="0" err="1" smtClean="0"/>
              <a:t>pillars</a:t>
            </a:r>
            <a:r>
              <a:rPr lang="sv-SE" sz="1600" dirty="0" smtClean="0"/>
              <a:t> in the </a:t>
            </a:r>
            <a:r>
              <a:rPr lang="sv-SE" sz="1600" dirty="0" err="1" smtClean="0"/>
              <a:t>room</a:t>
            </a:r>
            <a:r>
              <a:rPr lang="sv-SE" sz="1600" dirty="0" smtClean="0"/>
              <a:t>. The </a:t>
            </a:r>
            <a:r>
              <a:rPr lang="sv-SE" sz="1600" dirty="0" err="1" smtClean="0"/>
              <a:t>other</a:t>
            </a:r>
            <a:r>
              <a:rPr lang="sv-SE" sz="1600" dirty="0" smtClean="0"/>
              <a:t> monster </a:t>
            </a:r>
            <a:r>
              <a:rPr lang="sv-SE" sz="1600" dirty="0" err="1" smtClean="0"/>
              <a:t>should</a:t>
            </a:r>
            <a:r>
              <a:rPr lang="sv-SE" sz="1600" dirty="0" smtClean="0"/>
              <a:t> be </a:t>
            </a:r>
            <a:r>
              <a:rPr lang="sv-SE" sz="1600" dirty="0" err="1" smtClean="0"/>
              <a:t>partly</a:t>
            </a:r>
            <a:r>
              <a:rPr lang="sv-SE" sz="1600" dirty="0" smtClean="0"/>
              <a:t> visible. The </a:t>
            </a:r>
            <a:r>
              <a:rPr lang="sv-SE" sz="1600" dirty="0" err="1" smtClean="0"/>
              <a:t>white</a:t>
            </a:r>
            <a:r>
              <a:rPr lang="sv-SE" sz="1600" dirty="0" smtClean="0"/>
              <a:t> </a:t>
            </a:r>
            <a:r>
              <a:rPr lang="sv-SE" sz="1600" dirty="0" err="1" smtClean="0"/>
              <a:t>square</a:t>
            </a:r>
            <a:r>
              <a:rPr lang="sv-SE" sz="1600" dirty="0" smtClean="0"/>
              <a:t> in the </a:t>
            </a:r>
            <a:r>
              <a:rPr lang="sv-SE" sz="1600" dirty="0" err="1" smtClean="0"/>
              <a:t>middle</a:t>
            </a:r>
            <a:r>
              <a:rPr lang="sv-SE" sz="1600" dirty="0" smtClean="0"/>
              <a:t> of the </a:t>
            </a:r>
            <a:r>
              <a:rPr lang="sv-SE" sz="1600" dirty="0" err="1" smtClean="0"/>
              <a:t>scene</a:t>
            </a:r>
            <a:r>
              <a:rPr lang="sv-SE" sz="1600" dirty="0" smtClean="0"/>
              <a:t> </a:t>
            </a:r>
            <a:r>
              <a:rPr lang="sv-SE" sz="1600" dirty="0" err="1" smtClean="0"/>
              <a:t>represents</a:t>
            </a:r>
            <a:r>
              <a:rPr lang="sv-SE" sz="1600" dirty="0" smtClean="0"/>
              <a:t> the </a:t>
            </a:r>
            <a:r>
              <a:rPr lang="sv-SE" sz="1600" dirty="0" err="1" smtClean="0"/>
              <a:t>camera’s</a:t>
            </a:r>
            <a:r>
              <a:rPr lang="sv-SE" sz="1600" dirty="0" smtClean="0"/>
              <a:t> </a:t>
            </a:r>
            <a:r>
              <a:rPr lang="sv-SE" sz="1600" dirty="0" err="1" smtClean="0"/>
              <a:t>viewport</a:t>
            </a:r>
            <a:r>
              <a:rPr lang="sv-SE" sz="1600" dirty="0" smtClean="0"/>
              <a:t>.</a:t>
            </a:r>
            <a:endParaRPr lang="sv-SE" sz="1600" dirty="0"/>
          </a:p>
        </p:txBody>
      </p:sp>
      <p:cxnSp>
        <p:nvCxnSpPr>
          <p:cNvPr id="8" name="Rak pil 7"/>
          <p:cNvCxnSpPr/>
          <p:nvPr/>
        </p:nvCxnSpPr>
        <p:spPr>
          <a:xfrm>
            <a:off x="2555776" y="620688"/>
            <a:ext cx="21602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1979712" y="33265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Camera </a:t>
            </a:r>
            <a:r>
              <a:rPr lang="sv-SE" sz="1200" dirty="0" err="1" smtClean="0"/>
              <a:t>walls</a:t>
            </a:r>
            <a:endParaRPr lang="sv-SE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836712"/>
            <a:ext cx="6893928" cy="377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ubrik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810344"/>
          </a:xfrm>
        </p:spPr>
        <p:txBody>
          <a:bodyPr/>
          <a:lstStyle/>
          <a:p>
            <a:r>
              <a:rPr lang="sv-SE" dirty="0" smtClean="0"/>
              <a:t>Step 1</a:t>
            </a:r>
            <a:endParaRPr lang="sv-SE" dirty="0"/>
          </a:p>
        </p:txBody>
      </p:sp>
      <p:sp>
        <p:nvSpPr>
          <p:cNvPr id="6" name="textruta 5"/>
          <p:cNvSpPr txBox="1"/>
          <p:nvPr/>
        </p:nvSpPr>
        <p:spPr>
          <a:xfrm>
            <a:off x="1259632" y="4653136"/>
            <a:ext cx="6480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All the </a:t>
            </a:r>
            <a:r>
              <a:rPr lang="sv-SE" dirty="0" err="1" smtClean="0"/>
              <a:t>walls</a:t>
            </a:r>
            <a:r>
              <a:rPr lang="sv-SE" dirty="0" smtClean="0"/>
              <a:t> that </a:t>
            </a:r>
            <a:r>
              <a:rPr lang="sv-SE" dirty="0" err="1" smtClean="0"/>
              <a:t>should</a:t>
            </a:r>
            <a:r>
              <a:rPr lang="sv-SE" dirty="0" smtClean="0"/>
              <a:t> block the </a:t>
            </a:r>
            <a:r>
              <a:rPr lang="sv-SE" dirty="0" err="1" smtClean="0"/>
              <a:t>player’s</a:t>
            </a:r>
            <a:r>
              <a:rPr lang="sv-SE" dirty="0" smtClean="0"/>
              <a:t> vision are </a:t>
            </a:r>
            <a:r>
              <a:rPr lang="sv-SE" dirty="0" err="1" smtClean="0"/>
              <a:t>represented</a:t>
            </a:r>
            <a:r>
              <a:rPr lang="sv-SE" dirty="0" smtClean="0"/>
              <a:t> by </a:t>
            </a:r>
            <a:r>
              <a:rPr lang="sv-SE" dirty="0" err="1" smtClean="0"/>
              <a:t>GameObjects</a:t>
            </a:r>
            <a:r>
              <a:rPr lang="sv-SE" dirty="0" smtClean="0"/>
              <a:t> </a:t>
            </a:r>
            <a:r>
              <a:rPr lang="sv-SE" dirty="0" err="1" smtClean="0"/>
              <a:t>containing</a:t>
            </a:r>
            <a:r>
              <a:rPr lang="sv-SE" dirty="0" smtClean="0"/>
              <a:t> EdgeColliders2D. </a:t>
            </a:r>
          </a:p>
          <a:p>
            <a:endParaRPr lang="sv-SE" dirty="0" smtClean="0"/>
          </a:p>
          <a:p>
            <a:r>
              <a:rPr lang="sv-SE" dirty="0" smtClean="0"/>
              <a:t>The </a:t>
            </a:r>
            <a:r>
              <a:rPr lang="sv-SE" dirty="0" err="1" smtClean="0"/>
              <a:t>Camera’s</a:t>
            </a:r>
            <a:r>
              <a:rPr lang="sv-SE" dirty="0" smtClean="0"/>
              <a:t> </a:t>
            </a:r>
            <a:r>
              <a:rPr lang="sv-SE" dirty="0" err="1" smtClean="0"/>
              <a:t>viewport</a:t>
            </a:r>
            <a:r>
              <a:rPr lang="sv-SE" dirty="0" smtClean="0"/>
              <a:t> is </a:t>
            </a:r>
            <a:r>
              <a:rPr lang="sv-SE" dirty="0" err="1" smtClean="0"/>
              <a:t>also</a:t>
            </a:r>
            <a:r>
              <a:rPr lang="sv-SE" dirty="0" smtClean="0"/>
              <a:t> </a:t>
            </a:r>
            <a:r>
              <a:rPr lang="sv-SE" dirty="0" err="1" smtClean="0"/>
              <a:t>represented</a:t>
            </a:r>
            <a:r>
              <a:rPr lang="sv-SE" dirty="0" smtClean="0"/>
              <a:t> with </a:t>
            </a:r>
            <a:r>
              <a:rPr lang="sv-SE" dirty="0" err="1" smtClean="0"/>
              <a:t>four</a:t>
            </a:r>
            <a:r>
              <a:rPr lang="sv-SE" dirty="0" smtClean="0"/>
              <a:t> EdgeColliders2D.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836712"/>
            <a:ext cx="6893928" cy="377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ubrik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810344"/>
          </a:xfrm>
        </p:spPr>
        <p:txBody>
          <a:bodyPr/>
          <a:lstStyle/>
          <a:p>
            <a:r>
              <a:rPr lang="sv-SE" dirty="0" smtClean="0"/>
              <a:t>Step 2</a:t>
            </a:r>
            <a:endParaRPr lang="sv-SE" dirty="0"/>
          </a:p>
        </p:txBody>
      </p:sp>
      <p:sp>
        <p:nvSpPr>
          <p:cNvPr id="6" name="textruta 5"/>
          <p:cNvSpPr txBox="1"/>
          <p:nvPr/>
        </p:nvSpPr>
        <p:spPr>
          <a:xfrm>
            <a:off x="1115616" y="4611231"/>
            <a:ext cx="66247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All </a:t>
            </a:r>
            <a:r>
              <a:rPr lang="sv-SE" sz="1400" dirty="0" err="1" smtClean="0"/>
              <a:t>walls</a:t>
            </a:r>
            <a:r>
              <a:rPr lang="sv-SE" sz="1400" dirty="0" smtClean="0"/>
              <a:t> are </a:t>
            </a:r>
            <a:r>
              <a:rPr lang="sv-SE" sz="1400" dirty="0" err="1" smtClean="0"/>
              <a:t>connected</a:t>
            </a:r>
            <a:r>
              <a:rPr lang="sv-SE" sz="1400" dirty="0" smtClean="0"/>
              <a:t> to </a:t>
            </a:r>
            <a:r>
              <a:rPr lang="sv-SE" sz="1400" dirty="0" err="1" smtClean="0"/>
              <a:t>their</a:t>
            </a:r>
            <a:r>
              <a:rPr lang="sv-SE" sz="1400" dirty="0" smtClean="0"/>
              <a:t> </a:t>
            </a:r>
            <a:r>
              <a:rPr lang="sv-SE" sz="1400" dirty="0" err="1" smtClean="0"/>
              <a:t>neighbours</a:t>
            </a:r>
            <a:r>
              <a:rPr lang="sv-SE" sz="1400" dirty="0" smtClean="0"/>
              <a:t> by </a:t>
            </a:r>
            <a:r>
              <a:rPr lang="sv-SE" sz="1400" dirty="0" err="1" smtClean="0"/>
              <a:t>having</a:t>
            </a:r>
            <a:r>
              <a:rPr lang="sv-SE" sz="1400" dirty="0" smtClean="0"/>
              <a:t> a </a:t>
            </a:r>
            <a:r>
              <a:rPr lang="sv-SE" sz="1400" dirty="0" err="1" smtClean="0"/>
              <a:t>reference</a:t>
            </a:r>
            <a:r>
              <a:rPr lang="sv-SE" sz="1400" dirty="0" smtClean="0"/>
              <a:t> to </a:t>
            </a:r>
            <a:r>
              <a:rPr lang="sv-SE" sz="1400" dirty="0" err="1" smtClean="0"/>
              <a:t>both</a:t>
            </a:r>
            <a:r>
              <a:rPr lang="sv-SE" sz="1400" dirty="0" smtClean="0"/>
              <a:t> </a:t>
            </a:r>
            <a:r>
              <a:rPr lang="sv-SE" sz="1400" dirty="0" err="1" smtClean="0"/>
              <a:t>their</a:t>
            </a:r>
            <a:r>
              <a:rPr lang="sv-SE" sz="1400" dirty="0" smtClean="0"/>
              <a:t> </a:t>
            </a:r>
            <a:r>
              <a:rPr lang="sv-SE" sz="1400" dirty="0" err="1" smtClean="0"/>
              <a:t>neighbours</a:t>
            </a:r>
            <a:r>
              <a:rPr lang="sv-SE" sz="1400" dirty="0" smtClean="0"/>
              <a:t>, a forward </a:t>
            </a:r>
            <a:r>
              <a:rPr lang="sv-SE" sz="1400" dirty="0" err="1" smtClean="0"/>
              <a:t>neighbour</a:t>
            </a:r>
            <a:r>
              <a:rPr lang="sv-SE" sz="1400" dirty="0" smtClean="0"/>
              <a:t> and a </a:t>
            </a:r>
            <a:r>
              <a:rPr lang="sv-SE" sz="1400" dirty="0" err="1" smtClean="0"/>
              <a:t>backward</a:t>
            </a:r>
            <a:r>
              <a:rPr lang="sv-SE" sz="1400" dirty="0" smtClean="0"/>
              <a:t> </a:t>
            </a:r>
            <a:r>
              <a:rPr lang="sv-SE" sz="1400" dirty="0" err="1" smtClean="0"/>
              <a:t>neighbour</a:t>
            </a:r>
            <a:r>
              <a:rPr lang="sv-SE" sz="1400" dirty="0" smtClean="0"/>
              <a:t>.</a:t>
            </a:r>
          </a:p>
          <a:p>
            <a:endParaRPr lang="sv-SE" sz="1400" dirty="0" smtClean="0"/>
          </a:p>
          <a:p>
            <a:r>
              <a:rPr lang="sv-SE" sz="1400" dirty="0" smtClean="0"/>
              <a:t>Walls that make up </a:t>
            </a:r>
            <a:r>
              <a:rPr lang="sv-SE" sz="1400" dirty="0" err="1" smtClean="0"/>
              <a:t>objects</a:t>
            </a:r>
            <a:r>
              <a:rPr lang="sv-SE" sz="1400" dirty="0" smtClean="0"/>
              <a:t> that </a:t>
            </a:r>
            <a:r>
              <a:rPr lang="sv-SE" sz="1400" dirty="0" err="1" smtClean="0"/>
              <a:t>do</a:t>
            </a:r>
            <a:r>
              <a:rPr lang="sv-SE" sz="1400" dirty="0" smtClean="0"/>
              <a:t> not </a:t>
            </a:r>
            <a:r>
              <a:rPr lang="sv-SE" sz="1400" dirty="0" err="1" smtClean="0"/>
              <a:t>surround</a:t>
            </a:r>
            <a:r>
              <a:rPr lang="sv-SE" sz="1400" dirty="0" smtClean="0"/>
              <a:t> the </a:t>
            </a:r>
            <a:r>
              <a:rPr lang="sv-SE" sz="1400" dirty="0" err="1" smtClean="0"/>
              <a:t>player</a:t>
            </a:r>
            <a:r>
              <a:rPr lang="sv-SE" sz="1400" dirty="0" smtClean="0"/>
              <a:t>, </a:t>
            </a:r>
            <a:r>
              <a:rPr lang="sv-SE" sz="1400" dirty="0" err="1" smtClean="0"/>
              <a:t>such</a:t>
            </a:r>
            <a:r>
              <a:rPr lang="sv-SE" sz="1400" dirty="0" smtClean="0"/>
              <a:t> as the </a:t>
            </a:r>
            <a:r>
              <a:rPr lang="sv-SE" sz="1400" dirty="0" err="1" smtClean="0"/>
              <a:t>two</a:t>
            </a:r>
            <a:r>
              <a:rPr lang="sv-SE" sz="1400" dirty="0" smtClean="0"/>
              <a:t> </a:t>
            </a:r>
            <a:r>
              <a:rPr lang="sv-SE" sz="1400" dirty="0" err="1" smtClean="0"/>
              <a:t>pillars</a:t>
            </a:r>
            <a:r>
              <a:rPr lang="sv-SE" sz="1400" dirty="0" smtClean="0"/>
              <a:t> in the </a:t>
            </a:r>
            <a:r>
              <a:rPr lang="sv-SE" sz="1400" dirty="0" err="1" smtClean="0"/>
              <a:t>scene</a:t>
            </a:r>
            <a:r>
              <a:rPr lang="sv-SE" sz="1400" dirty="0" smtClean="0"/>
              <a:t>, </a:t>
            </a:r>
            <a:r>
              <a:rPr lang="sv-SE" sz="1400" dirty="0" err="1" smtClean="0"/>
              <a:t>will</a:t>
            </a:r>
            <a:r>
              <a:rPr lang="sv-SE" sz="1400" dirty="0" smtClean="0"/>
              <a:t>  </a:t>
            </a:r>
            <a:r>
              <a:rPr lang="sv-SE" sz="1400" dirty="0" err="1" smtClean="0"/>
              <a:t>have</a:t>
            </a:r>
            <a:r>
              <a:rPr lang="sv-SE" sz="1400" dirty="0" smtClean="0"/>
              <a:t> </a:t>
            </a:r>
            <a:r>
              <a:rPr lang="sv-SE" sz="1400" dirty="0" err="1" smtClean="0"/>
              <a:t>its</a:t>
            </a:r>
            <a:r>
              <a:rPr lang="sv-SE" sz="1400" dirty="0" smtClean="0"/>
              <a:t> forward </a:t>
            </a:r>
            <a:r>
              <a:rPr lang="sv-SE" sz="1400" dirty="0" err="1" smtClean="0"/>
              <a:t>neighbour</a:t>
            </a:r>
            <a:r>
              <a:rPr lang="sv-SE" sz="1400" dirty="0" smtClean="0"/>
              <a:t> be the </a:t>
            </a:r>
            <a:r>
              <a:rPr lang="sv-SE" sz="1400" dirty="0" err="1" smtClean="0"/>
              <a:t>counter-clockwise</a:t>
            </a:r>
            <a:r>
              <a:rPr lang="sv-SE" sz="1400" dirty="0" smtClean="0"/>
              <a:t> </a:t>
            </a:r>
            <a:r>
              <a:rPr lang="sv-SE" sz="1400" dirty="0" err="1" smtClean="0"/>
              <a:t>neighbour</a:t>
            </a:r>
            <a:r>
              <a:rPr lang="sv-SE" sz="1400" dirty="0" smtClean="0"/>
              <a:t> </a:t>
            </a:r>
            <a:r>
              <a:rPr lang="sv-SE" sz="1400" dirty="0" err="1" smtClean="0"/>
              <a:t>wall</a:t>
            </a:r>
            <a:r>
              <a:rPr lang="sv-SE" sz="1400" dirty="0" smtClean="0"/>
              <a:t>, and the </a:t>
            </a:r>
            <a:r>
              <a:rPr lang="sv-SE" sz="1400" dirty="0" err="1" smtClean="0"/>
              <a:t>backward</a:t>
            </a:r>
            <a:r>
              <a:rPr lang="sv-SE" sz="1400" dirty="0" smtClean="0"/>
              <a:t> </a:t>
            </a:r>
            <a:r>
              <a:rPr lang="sv-SE" sz="1400" dirty="0" err="1" smtClean="0"/>
              <a:t>wall</a:t>
            </a:r>
            <a:r>
              <a:rPr lang="sv-SE" sz="1400" dirty="0" smtClean="0"/>
              <a:t> </a:t>
            </a:r>
            <a:r>
              <a:rPr lang="sv-SE" sz="1400" dirty="0" err="1" smtClean="0"/>
              <a:t>will</a:t>
            </a:r>
            <a:r>
              <a:rPr lang="sv-SE" sz="1400" dirty="0" smtClean="0"/>
              <a:t> be the </a:t>
            </a:r>
            <a:r>
              <a:rPr lang="sv-SE" sz="1400" dirty="0" err="1" smtClean="0"/>
              <a:t>clockwise</a:t>
            </a:r>
            <a:r>
              <a:rPr lang="sv-SE" sz="1400" dirty="0" smtClean="0"/>
              <a:t> </a:t>
            </a:r>
            <a:r>
              <a:rPr lang="sv-SE" sz="1400" dirty="0" err="1" smtClean="0"/>
              <a:t>neighbour</a:t>
            </a:r>
            <a:r>
              <a:rPr lang="sv-SE" sz="1400" dirty="0" smtClean="0"/>
              <a:t> </a:t>
            </a:r>
            <a:r>
              <a:rPr lang="sv-SE" sz="1400" dirty="0" err="1" smtClean="0"/>
              <a:t>wall</a:t>
            </a:r>
            <a:r>
              <a:rPr lang="sv-SE" sz="1400" dirty="0" smtClean="0"/>
              <a:t>.</a:t>
            </a:r>
            <a:br>
              <a:rPr lang="sv-SE" sz="1400" dirty="0" smtClean="0"/>
            </a:br>
            <a:r>
              <a:rPr lang="sv-SE" sz="1400" dirty="0" smtClean="0"/>
              <a:t/>
            </a:r>
            <a:br>
              <a:rPr lang="sv-SE" sz="1400" dirty="0" smtClean="0"/>
            </a:br>
            <a:r>
              <a:rPr lang="sv-SE" sz="1400" dirty="0" smtClean="0"/>
              <a:t>Walls that make up </a:t>
            </a:r>
            <a:r>
              <a:rPr lang="sv-SE" sz="1400" dirty="0" err="1" smtClean="0"/>
              <a:t>objects</a:t>
            </a:r>
            <a:r>
              <a:rPr lang="sv-SE" sz="1400" dirty="0" smtClean="0"/>
              <a:t> that </a:t>
            </a:r>
            <a:r>
              <a:rPr lang="sv-SE" sz="1400" dirty="0" err="1" smtClean="0"/>
              <a:t>do</a:t>
            </a:r>
            <a:r>
              <a:rPr lang="sv-SE" sz="1400" dirty="0" smtClean="0"/>
              <a:t> </a:t>
            </a:r>
            <a:r>
              <a:rPr lang="sv-SE" sz="1400" dirty="0" err="1" smtClean="0"/>
              <a:t>surround</a:t>
            </a:r>
            <a:r>
              <a:rPr lang="sv-SE" sz="1400" dirty="0" smtClean="0"/>
              <a:t> the </a:t>
            </a:r>
            <a:r>
              <a:rPr lang="sv-SE" sz="1400" dirty="0" err="1" smtClean="0"/>
              <a:t>player</a:t>
            </a:r>
            <a:r>
              <a:rPr lang="sv-SE" sz="1400" dirty="0" smtClean="0"/>
              <a:t>, like the </a:t>
            </a:r>
            <a:r>
              <a:rPr lang="sv-SE" sz="1400" dirty="0" err="1" smtClean="0"/>
              <a:t>room’s</a:t>
            </a:r>
            <a:r>
              <a:rPr lang="sv-SE" sz="1400" dirty="0" smtClean="0"/>
              <a:t> </a:t>
            </a:r>
            <a:r>
              <a:rPr lang="sv-SE" sz="1400" dirty="0" err="1" smtClean="0"/>
              <a:t>walls</a:t>
            </a:r>
            <a:r>
              <a:rPr lang="sv-SE" sz="1400" dirty="0" smtClean="0"/>
              <a:t> and the camera </a:t>
            </a:r>
            <a:r>
              <a:rPr lang="sv-SE" sz="1400" dirty="0" err="1" smtClean="0"/>
              <a:t>walls</a:t>
            </a:r>
            <a:r>
              <a:rPr lang="sv-SE" sz="1400" dirty="0" smtClean="0"/>
              <a:t>, </a:t>
            </a:r>
            <a:r>
              <a:rPr lang="sv-SE" sz="1400" dirty="0" err="1" smtClean="0"/>
              <a:t>will</a:t>
            </a:r>
            <a:r>
              <a:rPr lang="sv-SE" sz="1400" dirty="0" smtClean="0"/>
              <a:t> </a:t>
            </a:r>
            <a:r>
              <a:rPr lang="sv-SE" sz="1400" dirty="0" err="1" smtClean="0"/>
              <a:t>have</a:t>
            </a:r>
            <a:r>
              <a:rPr lang="sv-SE" sz="1400" dirty="0" smtClean="0"/>
              <a:t> </a:t>
            </a:r>
            <a:r>
              <a:rPr lang="sv-SE" sz="1400" dirty="0" err="1" smtClean="0"/>
              <a:t>its</a:t>
            </a:r>
            <a:r>
              <a:rPr lang="sv-SE" sz="1400" dirty="0" smtClean="0"/>
              <a:t> forward </a:t>
            </a:r>
            <a:r>
              <a:rPr lang="sv-SE" sz="1400" dirty="0" err="1" smtClean="0"/>
              <a:t>neighbour</a:t>
            </a:r>
            <a:r>
              <a:rPr lang="sv-SE" sz="1400" dirty="0" smtClean="0"/>
              <a:t> be the </a:t>
            </a:r>
            <a:r>
              <a:rPr lang="sv-SE" sz="1400" dirty="0" err="1" smtClean="0"/>
              <a:t>clockwise</a:t>
            </a:r>
            <a:r>
              <a:rPr lang="sv-SE" sz="1400" dirty="0" smtClean="0"/>
              <a:t> </a:t>
            </a:r>
            <a:r>
              <a:rPr lang="sv-SE" sz="1400" dirty="0" err="1" smtClean="0"/>
              <a:t>neighbour</a:t>
            </a:r>
            <a:r>
              <a:rPr lang="sv-SE" sz="1400" dirty="0" smtClean="0"/>
              <a:t> </a:t>
            </a:r>
            <a:r>
              <a:rPr lang="sv-SE" sz="1400" dirty="0" err="1" smtClean="0"/>
              <a:t>wall</a:t>
            </a:r>
            <a:r>
              <a:rPr lang="sv-SE" sz="1400" dirty="0" smtClean="0"/>
              <a:t>, and the </a:t>
            </a:r>
            <a:r>
              <a:rPr lang="sv-SE" sz="1400" dirty="0" err="1" smtClean="0"/>
              <a:t>backward</a:t>
            </a:r>
            <a:r>
              <a:rPr lang="sv-SE" sz="1400" dirty="0" smtClean="0"/>
              <a:t> </a:t>
            </a:r>
            <a:r>
              <a:rPr lang="sv-SE" sz="1400" dirty="0" err="1" smtClean="0"/>
              <a:t>wall</a:t>
            </a:r>
            <a:r>
              <a:rPr lang="sv-SE" sz="1400" dirty="0" smtClean="0"/>
              <a:t> </a:t>
            </a:r>
            <a:r>
              <a:rPr lang="sv-SE" sz="1400" dirty="0" err="1" smtClean="0"/>
              <a:t>will</a:t>
            </a:r>
            <a:r>
              <a:rPr lang="sv-SE" sz="1400" dirty="0" smtClean="0"/>
              <a:t> be the </a:t>
            </a:r>
            <a:r>
              <a:rPr lang="sv-SE" sz="1400" dirty="0" err="1" smtClean="0"/>
              <a:t>counter-clockwise</a:t>
            </a:r>
            <a:r>
              <a:rPr lang="sv-SE" sz="1400" dirty="0" smtClean="0"/>
              <a:t> </a:t>
            </a:r>
            <a:r>
              <a:rPr lang="sv-SE" sz="1400" dirty="0" err="1" smtClean="0"/>
              <a:t>neighbour</a:t>
            </a:r>
            <a:r>
              <a:rPr lang="sv-SE" sz="1400" dirty="0" smtClean="0"/>
              <a:t> </a:t>
            </a:r>
            <a:r>
              <a:rPr lang="sv-SE" sz="1400" dirty="0" err="1" smtClean="0"/>
              <a:t>wall</a:t>
            </a:r>
            <a:r>
              <a:rPr lang="sv-SE" sz="1400" dirty="0" smtClean="0"/>
              <a:t>.</a:t>
            </a:r>
            <a:endParaRPr lang="sv-SE" sz="1400" dirty="0"/>
          </a:p>
        </p:txBody>
      </p:sp>
      <p:sp>
        <p:nvSpPr>
          <p:cNvPr id="10" name="Uppåtvinklad 9"/>
          <p:cNvSpPr/>
          <p:nvPr/>
        </p:nvSpPr>
        <p:spPr>
          <a:xfrm rot="4116195">
            <a:off x="2986262" y="3051781"/>
            <a:ext cx="216024" cy="14401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Uppåtvinklad 10"/>
          <p:cNvSpPr/>
          <p:nvPr/>
        </p:nvSpPr>
        <p:spPr>
          <a:xfrm rot="19642522">
            <a:off x="3725763" y="3028920"/>
            <a:ext cx="216024" cy="14401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Uppåtvinklad 11"/>
          <p:cNvSpPr/>
          <p:nvPr/>
        </p:nvSpPr>
        <p:spPr>
          <a:xfrm rot="14515403">
            <a:off x="3714263" y="2299551"/>
            <a:ext cx="216024" cy="14401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Uppåtvinklad 12"/>
          <p:cNvSpPr/>
          <p:nvPr/>
        </p:nvSpPr>
        <p:spPr>
          <a:xfrm rot="8550014">
            <a:off x="2908454" y="2341136"/>
            <a:ext cx="216024" cy="14401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Uppåtvinklad 13"/>
          <p:cNvSpPr/>
          <p:nvPr/>
        </p:nvSpPr>
        <p:spPr>
          <a:xfrm rot="4116195">
            <a:off x="6327508" y="3110399"/>
            <a:ext cx="216024" cy="14401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Uppåtvinklad 14"/>
          <p:cNvSpPr/>
          <p:nvPr/>
        </p:nvSpPr>
        <p:spPr>
          <a:xfrm rot="19642522">
            <a:off x="7067009" y="3087538"/>
            <a:ext cx="216024" cy="14401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Uppåtvinklad 15"/>
          <p:cNvSpPr/>
          <p:nvPr/>
        </p:nvSpPr>
        <p:spPr>
          <a:xfrm rot="14515403">
            <a:off x="7055509" y="2358169"/>
            <a:ext cx="216024" cy="14401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Uppåtvinklad 16"/>
          <p:cNvSpPr/>
          <p:nvPr/>
        </p:nvSpPr>
        <p:spPr>
          <a:xfrm rot="8550014">
            <a:off x="6249700" y="2399754"/>
            <a:ext cx="216024" cy="14401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Uppåtvinklad 17"/>
          <p:cNvSpPr/>
          <p:nvPr/>
        </p:nvSpPr>
        <p:spPr>
          <a:xfrm rot="18110407" flipV="1">
            <a:off x="2145244" y="1103609"/>
            <a:ext cx="216024" cy="144016"/>
          </a:xfrm>
          <a:prstGeom prst="bentUp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Uppåtvinklad 18"/>
          <p:cNvSpPr/>
          <p:nvPr/>
        </p:nvSpPr>
        <p:spPr>
          <a:xfrm rot="11217178" flipH="1">
            <a:off x="6596147" y="1137290"/>
            <a:ext cx="216024" cy="144016"/>
          </a:xfrm>
          <a:prstGeom prst="bentUp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Uppåtvinklad 19"/>
          <p:cNvSpPr/>
          <p:nvPr/>
        </p:nvSpPr>
        <p:spPr>
          <a:xfrm rot="6388187" flipV="1">
            <a:off x="6589237" y="4504470"/>
            <a:ext cx="216024" cy="144016"/>
          </a:xfrm>
          <a:prstGeom prst="bentUp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Uppåtvinklad 20"/>
          <p:cNvSpPr/>
          <p:nvPr/>
        </p:nvSpPr>
        <p:spPr>
          <a:xfrm flipH="1">
            <a:off x="2124742" y="4492846"/>
            <a:ext cx="216024" cy="144016"/>
          </a:xfrm>
          <a:prstGeom prst="bentUp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Uppåtvinklad 21"/>
          <p:cNvSpPr/>
          <p:nvPr/>
        </p:nvSpPr>
        <p:spPr>
          <a:xfrm flipH="1">
            <a:off x="1449778" y="4022316"/>
            <a:ext cx="216024" cy="144016"/>
          </a:xfrm>
          <a:prstGeom prst="bentUp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Uppåtvinklad 22"/>
          <p:cNvSpPr/>
          <p:nvPr/>
        </p:nvSpPr>
        <p:spPr>
          <a:xfrm rot="16200000" flipV="1">
            <a:off x="1566416" y="4257092"/>
            <a:ext cx="216024" cy="144016"/>
          </a:xfrm>
          <a:prstGeom prst="bentUp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Ned 24"/>
          <p:cNvSpPr/>
          <p:nvPr/>
        </p:nvSpPr>
        <p:spPr>
          <a:xfrm rot="16200000">
            <a:off x="4572000" y="4221088"/>
            <a:ext cx="144016" cy="144016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Ned 25"/>
          <p:cNvSpPr/>
          <p:nvPr/>
        </p:nvSpPr>
        <p:spPr>
          <a:xfrm rot="16200000">
            <a:off x="5148064" y="4221088"/>
            <a:ext cx="144016" cy="144016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Ned 26"/>
          <p:cNvSpPr/>
          <p:nvPr/>
        </p:nvSpPr>
        <p:spPr>
          <a:xfrm rot="5400000">
            <a:off x="4572000" y="3924430"/>
            <a:ext cx="144016" cy="144016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Ned 27"/>
          <p:cNvSpPr/>
          <p:nvPr/>
        </p:nvSpPr>
        <p:spPr>
          <a:xfrm rot="5400000">
            <a:off x="5148064" y="3924430"/>
            <a:ext cx="144016" cy="144016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810344"/>
          </a:xfrm>
        </p:spPr>
        <p:txBody>
          <a:bodyPr/>
          <a:lstStyle/>
          <a:p>
            <a:r>
              <a:rPr lang="sv-SE" dirty="0" smtClean="0"/>
              <a:t>Step 3</a:t>
            </a:r>
            <a:endParaRPr lang="sv-SE" dirty="0"/>
          </a:p>
        </p:txBody>
      </p:sp>
      <p:sp>
        <p:nvSpPr>
          <p:cNvPr id="6" name="textruta 5"/>
          <p:cNvSpPr txBox="1"/>
          <p:nvPr/>
        </p:nvSpPr>
        <p:spPr>
          <a:xfrm>
            <a:off x="1259632" y="465313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The </a:t>
            </a:r>
            <a:r>
              <a:rPr lang="sv-SE" dirty="0" err="1" smtClean="0"/>
              <a:t>algorithm</a:t>
            </a:r>
            <a:r>
              <a:rPr lang="sv-SE" dirty="0" smtClean="0"/>
              <a:t> </a:t>
            </a:r>
            <a:r>
              <a:rPr lang="sv-SE" dirty="0" err="1" smtClean="0"/>
              <a:t>then</a:t>
            </a:r>
            <a:r>
              <a:rPr lang="sv-SE" dirty="0" smtClean="0"/>
              <a:t> </a:t>
            </a:r>
            <a:r>
              <a:rPr lang="sv-SE" dirty="0" err="1" smtClean="0"/>
              <a:t>removes</a:t>
            </a:r>
            <a:r>
              <a:rPr lang="sv-SE" dirty="0" smtClean="0"/>
              <a:t> all the </a:t>
            </a:r>
            <a:r>
              <a:rPr lang="sv-SE" dirty="0" err="1" smtClean="0"/>
              <a:t>walls</a:t>
            </a:r>
            <a:r>
              <a:rPr lang="sv-SE" dirty="0" smtClean="0"/>
              <a:t> that are not </a:t>
            </a:r>
            <a:r>
              <a:rPr lang="sv-SE" dirty="0" err="1" smtClean="0"/>
              <a:t>inside</a:t>
            </a:r>
            <a:r>
              <a:rPr lang="sv-SE" dirty="0" smtClean="0"/>
              <a:t> </a:t>
            </a:r>
            <a:r>
              <a:rPr lang="sv-SE" dirty="0" err="1" smtClean="0"/>
              <a:t>Camera’s</a:t>
            </a:r>
            <a:r>
              <a:rPr lang="sv-SE" dirty="0" smtClean="0"/>
              <a:t> </a:t>
            </a:r>
            <a:r>
              <a:rPr lang="sv-SE" dirty="0" err="1" smtClean="0"/>
              <a:t>viewport</a:t>
            </a:r>
            <a:r>
              <a:rPr lang="sv-SE" dirty="0" smtClean="0"/>
              <a:t>.</a:t>
            </a:r>
            <a:endParaRPr lang="sv-S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836712"/>
            <a:ext cx="6795481" cy="3745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810344"/>
          </a:xfrm>
        </p:spPr>
        <p:txBody>
          <a:bodyPr/>
          <a:lstStyle/>
          <a:p>
            <a:r>
              <a:rPr lang="sv-SE" dirty="0" smtClean="0"/>
              <a:t>Step 4</a:t>
            </a:r>
            <a:endParaRPr lang="sv-SE" dirty="0"/>
          </a:p>
        </p:txBody>
      </p:sp>
      <p:sp>
        <p:nvSpPr>
          <p:cNvPr id="6" name="textruta 5"/>
          <p:cNvSpPr txBox="1"/>
          <p:nvPr/>
        </p:nvSpPr>
        <p:spPr>
          <a:xfrm>
            <a:off x="1259632" y="4653136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If</a:t>
            </a:r>
            <a:r>
              <a:rPr lang="sv-SE" dirty="0" smtClean="0"/>
              <a:t> a </a:t>
            </a:r>
            <a:r>
              <a:rPr lang="sv-SE" dirty="0" err="1" smtClean="0"/>
              <a:t>wall</a:t>
            </a:r>
            <a:r>
              <a:rPr lang="sv-SE" dirty="0" smtClean="0"/>
              <a:t> </a:t>
            </a:r>
            <a:r>
              <a:rPr lang="sv-SE" dirty="0" err="1" smtClean="0"/>
              <a:t>intersects</a:t>
            </a:r>
            <a:r>
              <a:rPr lang="sv-SE" dirty="0" smtClean="0"/>
              <a:t> with the </a:t>
            </a:r>
            <a:r>
              <a:rPr lang="sv-SE" dirty="0" err="1" smtClean="0"/>
              <a:t>camera’s</a:t>
            </a:r>
            <a:r>
              <a:rPr lang="sv-SE" dirty="0" smtClean="0"/>
              <a:t> </a:t>
            </a:r>
            <a:r>
              <a:rPr lang="sv-SE" dirty="0" err="1" smtClean="0"/>
              <a:t>viewport</a:t>
            </a:r>
            <a:r>
              <a:rPr lang="sv-SE" dirty="0" smtClean="0"/>
              <a:t>, the </a:t>
            </a:r>
            <a:r>
              <a:rPr lang="sv-SE" dirty="0" err="1" smtClean="0"/>
              <a:t>wall</a:t>
            </a:r>
            <a:r>
              <a:rPr lang="sv-SE" dirty="0" smtClean="0"/>
              <a:t> and the camera </a:t>
            </a:r>
            <a:r>
              <a:rPr lang="sv-SE" dirty="0" err="1" smtClean="0"/>
              <a:t>wall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both</a:t>
            </a:r>
            <a:r>
              <a:rPr lang="sv-SE" dirty="0" smtClean="0"/>
              <a:t> be </a:t>
            </a:r>
            <a:r>
              <a:rPr lang="sv-SE" dirty="0" err="1" smtClean="0"/>
              <a:t>chopped</a:t>
            </a:r>
            <a:r>
              <a:rPr lang="sv-SE" dirty="0" smtClean="0"/>
              <a:t> </a:t>
            </a:r>
            <a:r>
              <a:rPr lang="sv-SE" dirty="0" err="1" smtClean="0"/>
              <a:t>down</a:t>
            </a:r>
            <a:r>
              <a:rPr lang="sv-SE" dirty="0" smtClean="0"/>
              <a:t> to </a:t>
            </a:r>
            <a:r>
              <a:rPr lang="sv-SE" dirty="0" err="1" smtClean="0"/>
              <a:t>two</a:t>
            </a:r>
            <a:r>
              <a:rPr lang="sv-SE" dirty="0" smtClean="0"/>
              <a:t> </a:t>
            </a:r>
            <a:r>
              <a:rPr lang="sv-SE" dirty="0" err="1" smtClean="0"/>
              <a:t>lesser</a:t>
            </a:r>
            <a:r>
              <a:rPr lang="sv-SE" dirty="0" smtClean="0"/>
              <a:t> parts </a:t>
            </a:r>
            <a:r>
              <a:rPr lang="sv-SE" dirty="0" err="1" smtClean="0"/>
              <a:t>based</a:t>
            </a:r>
            <a:r>
              <a:rPr lang="sv-SE" dirty="0" smtClean="0"/>
              <a:t> on </a:t>
            </a:r>
            <a:r>
              <a:rPr lang="sv-SE" dirty="0" err="1" smtClean="0"/>
              <a:t>where</a:t>
            </a:r>
            <a:r>
              <a:rPr lang="sv-SE" dirty="0" smtClean="0"/>
              <a:t> the </a:t>
            </a:r>
            <a:r>
              <a:rPr lang="sv-SE" dirty="0" err="1" smtClean="0"/>
              <a:t>intersection</a:t>
            </a:r>
            <a:r>
              <a:rPr lang="sv-SE" dirty="0" smtClean="0"/>
              <a:t> </a:t>
            </a:r>
            <a:r>
              <a:rPr lang="sv-SE" dirty="0" err="1" smtClean="0"/>
              <a:t>happened</a:t>
            </a:r>
            <a:r>
              <a:rPr lang="sv-SE" dirty="0" smtClean="0"/>
              <a:t>.</a:t>
            </a:r>
            <a:endParaRPr lang="sv-S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836712"/>
            <a:ext cx="6795481" cy="3745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Rak pil 7"/>
          <p:cNvCxnSpPr/>
          <p:nvPr/>
        </p:nvCxnSpPr>
        <p:spPr>
          <a:xfrm>
            <a:off x="1763688" y="436510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pil 8"/>
          <p:cNvCxnSpPr/>
          <p:nvPr/>
        </p:nvCxnSpPr>
        <p:spPr>
          <a:xfrm>
            <a:off x="1772314" y="412320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pil 9"/>
          <p:cNvCxnSpPr/>
          <p:nvPr/>
        </p:nvCxnSpPr>
        <p:spPr>
          <a:xfrm>
            <a:off x="1763688" y="328498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pil 10"/>
          <p:cNvCxnSpPr/>
          <p:nvPr/>
        </p:nvCxnSpPr>
        <p:spPr>
          <a:xfrm flipH="1">
            <a:off x="6732240" y="278092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k pil 12"/>
          <p:cNvCxnSpPr/>
          <p:nvPr/>
        </p:nvCxnSpPr>
        <p:spPr>
          <a:xfrm flipH="1">
            <a:off x="6732240" y="191683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k pil 13"/>
          <p:cNvCxnSpPr/>
          <p:nvPr/>
        </p:nvCxnSpPr>
        <p:spPr>
          <a:xfrm flipH="1">
            <a:off x="6761118" y="360189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k pil 14"/>
          <p:cNvCxnSpPr/>
          <p:nvPr/>
        </p:nvCxnSpPr>
        <p:spPr>
          <a:xfrm flipH="1">
            <a:off x="6732240" y="412320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k pil 15"/>
          <p:cNvCxnSpPr/>
          <p:nvPr/>
        </p:nvCxnSpPr>
        <p:spPr>
          <a:xfrm flipH="1">
            <a:off x="6732240" y="436510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k pil 16"/>
          <p:cNvCxnSpPr/>
          <p:nvPr/>
        </p:nvCxnSpPr>
        <p:spPr>
          <a:xfrm flipV="1">
            <a:off x="6300192" y="422108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k pil 19"/>
          <p:cNvCxnSpPr/>
          <p:nvPr/>
        </p:nvCxnSpPr>
        <p:spPr>
          <a:xfrm flipV="1">
            <a:off x="7380312" y="422108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ak pil 20"/>
          <p:cNvCxnSpPr/>
          <p:nvPr/>
        </p:nvCxnSpPr>
        <p:spPr>
          <a:xfrm flipV="1">
            <a:off x="1619672" y="422108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k pil 21"/>
          <p:cNvCxnSpPr/>
          <p:nvPr/>
        </p:nvCxnSpPr>
        <p:spPr>
          <a:xfrm flipV="1">
            <a:off x="2699792" y="422108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k pil 24"/>
          <p:cNvCxnSpPr/>
          <p:nvPr/>
        </p:nvCxnSpPr>
        <p:spPr>
          <a:xfrm>
            <a:off x="1619672" y="371703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pil 25"/>
          <p:cNvCxnSpPr/>
          <p:nvPr/>
        </p:nvCxnSpPr>
        <p:spPr>
          <a:xfrm>
            <a:off x="2699792" y="371703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ak pil 31"/>
          <p:cNvCxnSpPr/>
          <p:nvPr/>
        </p:nvCxnSpPr>
        <p:spPr>
          <a:xfrm>
            <a:off x="6300192" y="371703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ak pil 32"/>
          <p:cNvCxnSpPr/>
          <p:nvPr/>
        </p:nvCxnSpPr>
        <p:spPr>
          <a:xfrm>
            <a:off x="7380312" y="371703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ak pil 33"/>
          <p:cNvCxnSpPr/>
          <p:nvPr/>
        </p:nvCxnSpPr>
        <p:spPr>
          <a:xfrm flipV="1">
            <a:off x="6516216" y="321297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ak pil 34"/>
          <p:cNvCxnSpPr/>
          <p:nvPr/>
        </p:nvCxnSpPr>
        <p:spPr>
          <a:xfrm flipV="1">
            <a:off x="6876256" y="321297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ak pil 35"/>
          <p:cNvCxnSpPr/>
          <p:nvPr/>
        </p:nvCxnSpPr>
        <p:spPr>
          <a:xfrm>
            <a:off x="6516216" y="213285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ak pil 36"/>
          <p:cNvCxnSpPr/>
          <p:nvPr/>
        </p:nvCxnSpPr>
        <p:spPr>
          <a:xfrm>
            <a:off x="6876256" y="2132856"/>
            <a:ext cx="0" cy="202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ak 49"/>
          <p:cNvCxnSpPr/>
          <p:nvPr/>
        </p:nvCxnSpPr>
        <p:spPr>
          <a:xfrm>
            <a:off x="2123728" y="416933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/>
          <p:nvPr/>
        </p:nvCxnSpPr>
        <p:spPr>
          <a:xfrm>
            <a:off x="2140980" y="4068446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Rak 54"/>
          <p:cNvCxnSpPr/>
          <p:nvPr/>
        </p:nvCxnSpPr>
        <p:spPr>
          <a:xfrm>
            <a:off x="6545094" y="4160706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ak 55"/>
          <p:cNvCxnSpPr/>
          <p:nvPr/>
        </p:nvCxnSpPr>
        <p:spPr>
          <a:xfrm>
            <a:off x="6562346" y="4059820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Rak 56"/>
          <p:cNvCxnSpPr/>
          <p:nvPr/>
        </p:nvCxnSpPr>
        <p:spPr>
          <a:xfrm>
            <a:off x="6559346" y="2429514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ak 57"/>
          <p:cNvCxnSpPr/>
          <p:nvPr/>
        </p:nvCxnSpPr>
        <p:spPr>
          <a:xfrm>
            <a:off x="6559346" y="3097838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58"/>
          <p:cNvCxnSpPr/>
          <p:nvPr/>
        </p:nvCxnSpPr>
        <p:spPr>
          <a:xfrm flipV="1">
            <a:off x="6622728" y="4123202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Rak 63"/>
          <p:cNvCxnSpPr/>
          <p:nvPr/>
        </p:nvCxnSpPr>
        <p:spPr>
          <a:xfrm flipV="1">
            <a:off x="6631354" y="4005064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Rak 64"/>
          <p:cNvCxnSpPr/>
          <p:nvPr/>
        </p:nvCxnSpPr>
        <p:spPr>
          <a:xfrm flipV="1">
            <a:off x="6634354" y="3068960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Rak 65"/>
          <p:cNvCxnSpPr/>
          <p:nvPr/>
        </p:nvCxnSpPr>
        <p:spPr>
          <a:xfrm flipV="1">
            <a:off x="6622728" y="2383384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Rak 66"/>
          <p:cNvCxnSpPr/>
          <p:nvPr/>
        </p:nvCxnSpPr>
        <p:spPr>
          <a:xfrm flipV="1">
            <a:off x="2204362" y="402231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Rak 67"/>
          <p:cNvCxnSpPr/>
          <p:nvPr/>
        </p:nvCxnSpPr>
        <p:spPr>
          <a:xfrm flipV="1">
            <a:off x="2204362" y="4122960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pil 68"/>
          <p:cNvCxnSpPr/>
          <p:nvPr/>
        </p:nvCxnSpPr>
        <p:spPr>
          <a:xfrm>
            <a:off x="1763688" y="630932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ruta 69"/>
          <p:cNvSpPr txBox="1"/>
          <p:nvPr/>
        </p:nvSpPr>
        <p:spPr>
          <a:xfrm>
            <a:off x="2123728" y="611354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= New </a:t>
            </a:r>
            <a:r>
              <a:rPr lang="sv-SE" dirty="0" err="1" smtClean="0"/>
              <a:t>lesser</a:t>
            </a:r>
            <a:r>
              <a:rPr lang="sv-SE" dirty="0" smtClean="0"/>
              <a:t> part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3350" y="836712"/>
            <a:ext cx="6752903" cy="3711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ubrik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810344"/>
          </a:xfrm>
        </p:spPr>
        <p:txBody>
          <a:bodyPr/>
          <a:lstStyle/>
          <a:p>
            <a:r>
              <a:rPr lang="sv-SE" dirty="0" smtClean="0"/>
              <a:t>Step 5</a:t>
            </a:r>
            <a:endParaRPr lang="sv-SE" dirty="0"/>
          </a:p>
        </p:txBody>
      </p:sp>
      <p:sp>
        <p:nvSpPr>
          <p:cNvPr id="6" name="textruta 5"/>
          <p:cNvSpPr txBox="1"/>
          <p:nvPr/>
        </p:nvSpPr>
        <p:spPr>
          <a:xfrm>
            <a:off x="1259632" y="465313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Lesser</a:t>
            </a:r>
            <a:r>
              <a:rPr lang="sv-SE" dirty="0" smtClean="0"/>
              <a:t> parts that are not </a:t>
            </a:r>
            <a:r>
              <a:rPr lang="sv-SE" dirty="0" err="1" smtClean="0"/>
              <a:t>inside</a:t>
            </a:r>
            <a:r>
              <a:rPr lang="sv-SE" dirty="0" smtClean="0"/>
              <a:t> of the </a:t>
            </a:r>
            <a:r>
              <a:rPr lang="sv-SE" dirty="0" err="1" smtClean="0"/>
              <a:t>camera’s</a:t>
            </a:r>
            <a:r>
              <a:rPr lang="sv-SE" dirty="0" smtClean="0"/>
              <a:t> </a:t>
            </a:r>
            <a:r>
              <a:rPr lang="sv-SE" dirty="0" err="1" smtClean="0"/>
              <a:t>viewport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be </a:t>
            </a:r>
            <a:r>
              <a:rPr lang="sv-SE" dirty="0" err="1" smtClean="0"/>
              <a:t>removed</a:t>
            </a:r>
            <a:r>
              <a:rPr lang="sv-SE" dirty="0" smtClean="0"/>
              <a:t> by the </a:t>
            </a:r>
            <a:r>
              <a:rPr lang="sv-SE" dirty="0" err="1" smtClean="0"/>
              <a:t>algorithm</a:t>
            </a:r>
            <a:r>
              <a:rPr lang="sv-SE" dirty="0" smtClean="0"/>
              <a:t>.</a:t>
            </a:r>
            <a:endParaRPr lang="sv-SE" dirty="0"/>
          </a:p>
        </p:txBody>
      </p:sp>
      <p:cxnSp>
        <p:nvCxnSpPr>
          <p:cNvPr id="8" name="Rak pil 7"/>
          <p:cNvCxnSpPr/>
          <p:nvPr/>
        </p:nvCxnSpPr>
        <p:spPr>
          <a:xfrm>
            <a:off x="1763688" y="436510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pil 8"/>
          <p:cNvCxnSpPr/>
          <p:nvPr/>
        </p:nvCxnSpPr>
        <p:spPr>
          <a:xfrm>
            <a:off x="1772314" y="412320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pil 9"/>
          <p:cNvCxnSpPr/>
          <p:nvPr/>
        </p:nvCxnSpPr>
        <p:spPr>
          <a:xfrm>
            <a:off x="1763688" y="328498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pil 10"/>
          <p:cNvCxnSpPr/>
          <p:nvPr/>
        </p:nvCxnSpPr>
        <p:spPr>
          <a:xfrm flipH="1">
            <a:off x="6732240" y="278092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k pil 12"/>
          <p:cNvCxnSpPr/>
          <p:nvPr/>
        </p:nvCxnSpPr>
        <p:spPr>
          <a:xfrm flipH="1">
            <a:off x="6732240" y="191683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k pil 13"/>
          <p:cNvCxnSpPr/>
          <p:nvPr/>
        </p:nvCxnSpPr>
        <p:spPr>
          <a:xfrm flipH="1">
            <a:off x="6761118" y="360189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k pil 14"/>
          <p:cNvCxnSpPr/>
          <p:nvPr/>
        </p:nvCxnSpPr>
        <p:spPr>
          <a:xfrm flipH="1">
            <a:off x="6732240" y="412320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k pil 15"/>
          <p:cNvCxnSpPr/>
          <p:nvPr/>
        </p:nvCxnSpPr>
        <p:spPr>
          <a:xfrm flipH="1">
            <a:off x="6732240" y="436510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k pil 16"/>
          <p:cNvCxnSpPr/>
          <p:nvPr/>
        </p:nvCxnSpPr>
        <p:spPr>
          <a:xfrm flipV="1">
            <a:off x="6300192" y="422108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k pil 21"/>
          <p:cNvCxnSpPr/>
          <p:nvPr/>
        </p:nvCxnSpPr>
        <p:spPr>
          <a:xfrm flipV="1">
            <a:off x="2699792" y="422108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pil 25"/>
          <p:cNvCxnSpPr/>
          <p:nvPr/>
        </p:nvCxnSpPr>
        <p:spPr>
          <a:xfrm>
            <a:off x="2699792" y="371703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ak pil 31"/>
          <p:cNvCxnSpPr/>
          <p:nvPr/>
        </p:nvCxnSpPr>
        <p:spPr>
          <a:xfrm>
            <a:off x="6300192" y="371703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ak pil 33"/>
          <p:cNvCxnSpPr/>
          <p:nvPr/>
        </p:nvCxnSpPr>
        <p:spPr>
          <a:xfrm flipV="1">
            <a:off x="6516216" y="321297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ak pil 35"/>
          <p:cNvCxnSpPr/>
          <p:nvPr/>
        </p:nvCxnSpPr>
        <p:spPr>
          <a:xfrm>
            <a:off x="6516216" y="213285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ak 49"/>
          <p:cNvCxnSpPr/>
          <p:nvPr/>
        </p:nvCxnSpPr>
        <p:spPr>
          <a:xfrm>
            <a:off x="2123728" y="416933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/>
          <p:nvPr/>
        </p:nvCxnSpPr>
        <p:spPr>
          <a:xfrm>
            <a:off x="2140980" y="4068446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Rak 54"/>
          <p:cNvCxnSpPr/>
          <p:nvPr/>
        </p:nvCxnSpPr>
        <p:spPr>
          <a:xfrm>
            <a:off x="6545094" y="4160706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ak 55"/>
          <p:cNvCxnSpPr/>
          <p:nvPr/>
        </p:nvCxnSpPr>
        <p:spPr>
          <a:xfrm>
            <a:off x="6562346" y="4059820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Rak 56"/>
          <p:cNvCxnSpPr/>
          <p:nvPr/>
        </p:nvCxnSpPr>
        <p:spPr>
          <a:xfrm>
            <a:off x="6559346" y="2429514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ak 57"/>
          <p:cNvCxnSpPr/>
          <p:nvPr/>
        </p:nvCxnSpPr>
        <p:spPr>
          <a:xfrm>
            <a:off x="6559346" y="3097838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58"/>
          <p:cNvCxnSpPr/>
          <p:nvPr/>
        </p:nvCxnSpPr>
        <p:spPr>
          <a:xfrm flipV="1">
            <a:off x="6622728" y="4123202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Rak 63"/>
          <p:cNvCxnSpPr/>
          <p:nvPr/>
        </p:nvCxnSpPr>
        <p:spPr>
          <a:xfrm flipV="1">
            <a:off x="6631354" y="4005064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Rak 64"/>
          <p:cNvCxnSpPr/>
          <p:nvPr/>
        </p:nvCxnSpPr>
        <p:spPr>
          <a:xfrm flipV="1">
            <a:off x="6634354" y="3068960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Rak 65"/>
          <p:cNvCxnSpPr/>
          <p:nvPr/>
        </p:nvCxnSpPr>
        <p:spPr>
          <a:xfrm flipV="1">
            <a:off x="6622728" y="2383384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Rak 66"/>
          <p:cNvCxnSpPr/>
          <p:nvPr/>
        </p:nvCxnSpPr>
        <p:spPr>
          <a:xfrm flipV="1">
            <a:off x="2204362" y="402231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Rak 67"/>
          <p:cNvCxnSpPr/>
          <p:nvPr/>
        </p:nvCxnSpPr>
        <p:spPr>
          <a:xfrm flipV="1">
            <a:off x="2204362" y="4122960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3350" y="836712"/>
            <a:ext cx="6752903" cy="3711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ubrik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810344"/>
          </a:xfrm>
        </p:spPr>
        <p:txBody>
          <a:bodyPr/>
          <a:lstStyle/>
          <a:p>
            <a:r>
              <a:rPr lang="sv-SE" dirty="0" smtClean="0"/>
              <a:t>Step 6</a:t>
            </a:r>
            <a:endParaRPr lang="sv-SE" dirty="0"/>
          </a:p>
        </p:txBody>
      </p:sp>
      <p:sp>
        <p:nvSpPr>
          <p:cNvPr id="6" name="textruta 5"/>
          <p:cNvSpPr txBox="1"/>
          <p:nvPr/>
        </p:nvSpPr>
        <p:spPr>
          <a:xfrm>
            <a:off x="1259632" y="4653136"/>
            <a:ext cx="6480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The </a:t>
            </a:r>
            <a:r>
              <a:rPr lang="sv-SE" dirty="0" err="1" smtClean="0"/>
              <a:t>algorithm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repeat</a:t>
            </a:r>
            <a:r>
              <a:rPr lang="sv-SE" dirty="0" smtClean="0"/>
              <a:t> Step 2 for the </a:t>
            </a:r>
            <a:r>
              <a:rPr lang="sv-SE" dirty="0" err="1" smtClean="0"/>
              <a:t>lesser</a:t>
            </a:r>
            <a:r>
              <a:rPr lang="sv-SE" dirty="0" smtClean="0"/>
              <a:t> parts and </a:t>
            </a:r>
            <a:r>
              <a:rPr lang="sv-SE" dirty="0" err="1" smtClean="0"/>
              <a:t>their</a:t>
            </a:r>
            <a:r>
              <a:rPr lang="sv-SE" dirty="0" smtClean="0"/>
              <a:t> </a:t>
            </a:r>
            <a:r>
              <a:rPr lang="sv-SE" dirty="0" err="1" smtClean="0"/>
              <a:t>neighbours</a:t>
            </a:r>
            <a:r>
              <a:rPr lang="sv-SE" dirty="0" smtClean="0"/>
              <a:t>. </a:t>
            </a:r>
            <a:r>
              <a:rPr lang="sv-SE" dirty="0" err="1" smtClean="0"/>
              <a:t>Take</a:t>
            </a:r>
            <a:r>
              <a:rPr lang="sv-SE" dirty="0" smtClean="0"/>
              <a:t> </a:t>
            </a:r>
            <a:r>
              <a:rPr lang="sv-SE" dirty="0" err="1" smtClean="0"/>
              <a:t>note</a:t>
            </a:r>
            <a:r>
              <a:rPr lang="sv-SE" dirty="0" smtClean="0"/>
              <a:t> that the </a:t>
            </a:r>
            <a:r>
              <a:rPr lang="sv-SE" dirty="0" err="1" smtClean="0"/>
              <a:t>lesser</a:t>
            </a:r>
            <a:r>
              <a:rPr lang="sv-SE" dirty="0" smtClean="0"/>
              <a:t> parts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at </a:t>
            </a:r>
            <a:r>
              <a:rPr lang="sv-SE" dirty="0" err="1" smtClean="0"/>
              <a:t>least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other</a:t>
            </a:r>
            <a:r>
              <a:rPr lang="sv-SE" dirty="0" smtClean="0"/>
              <a:t> </a:t>
            </a:r>
            <a:r>
              <a:rPr lang="sv-SE" dirty="0" err="1" smtClean="0"/>
              <a:t>lesser</a:t>
            </a:r>
            <a:r>
              <a:rPr lang="sv-SE" dirty="0" smtClean="0"/>
              <a:t> part as </a:t>
            </a:r>
            <a:r>
              <a:rPr lang="sv-SE" dirty="0" err="1" smtClean="0"/>
              <a:t>their</a:t>
            </a:r>
            <a:r>
              <a:rPr lang="sv-SE" dirty="0" smtClean="0"/>
              <a:t> </a:t>
            </a:r>
            <a:r>
              <a:rPr lang="sv-SE" dirty="0" err="1" smtClean="0"/>
              <a:t>neighbour</a:t>
            </a:r>
            <a:r>
              <a:rPr lang="sv-SE" dirty="0" smtClean="0"/>
              <a:t>.</a:t>
            </a:r>
          </a:p>
          <a:p>
            <a:endParaRPr lang="sv-SE" dirty="0" smtClean="0"/>
          </a:p>
          <a:p>
            <a:r>
              <a:rPr lang="sv-SE" dirty="0" err="1" smtClean="0"/>
              <a:t>Also</a:t>
            </a:r>
            <a:r>
              <a:rPr lang="sv-SE" dirty="0" smtClean="0"/>
              <a:t> </a:t>
            </a:r>
            <a:r>
              <a:rPr lang="sv-SE" dirty="0" err="1" smtClean="0"/>
              <a:t>take</a:t>
            </a:r>
            <a:r>
              <a:rPr lang="sv-SE" dirty="0" smtClean="0"/>
              <a:t> </a:t>
            </a:r>
            <a:r>
              <a:rPr lang="sv-SE" dirty="0" err="1" smtClean="0"/>
              <a:t>note</a:t>
            </a:r>
            <a:r>
              <a:rPr lang="sv-SE" dirty="0" smtClean="0"/>
              <a:t> that the pillar that </a:t>
            </a:r>
            <a:r>
              <a:rPr lang="sv-SE" dirty="0" err="1" smtClean="0"/>
              <a:t>was</a:t>
            </a:r>
            <a:r>
              <a:rPr lang="sv-SE" dirty="0" smtClean="0"/>
              <a:t> </a:t>
            </a:r>
            <a:r>
              <a:rPr lang="sv-SE" dirty="0" err="1" smtClean="0"/>
              <a:t>once</a:t>
            </a:r>
            <a:r>
              <a:rPr lang="sv-SE" dirty="0" smtClean="0"/>
              <a:t> </a:t>
            </a:r>
            <a:r>
              <a:rPr lang="sv-SE" dirty="0" err="1" smtClean="0"/>
              <a:t>connected</a:t>
            </a:r>
            <a:r>
              <a:rPr lang="sv-SE" dirty="0" smtClean="0"/>
              <a:t> </a:t>
            </a:r>
            <a:r>
              <a:rPr lang="sv-SE" dirty="0" err="1" smtClean="0"/>
              <a:t>counter-clockwise</a:t>
            </a:r>
            <a:r>
              <a:rPr lang="sv-SE" dirty="0" smtClean="0"/>
              <a:t> are </a:t>
            </a:r>
            <a:r>
              <a:rPr lang="sv-SE" dirty="0" err="1" smtClean="0"/>
              <a:t>naturally</a:t>
            </a:r>
            <a:r>
              <a:rPr lang="sv-SE" dirty="0" smtClean="0"/>
              <a:t> </a:t>
            </a:r>
            <a:r>
              <a:rPr lang="sv-SE" dirty="0" err="1" smtClean="0"/>
              <a:t>connected</a:t>
            </a:r>
            <a:r>
              <a:rPr lang="sv-SE" dirty="0" smtClean="0"/>
              <a:t> </a:t>
            </a:r>
            <a:r>
              <a:rPr lang="sv-SE" dirty="0" err="1" smtClean="0"/>
              <a:t>clockwise</a:t>
            </a:r>
            <a:r>
              <a:rPr lang="sv-SE" dirty="0" smtClean="0"/>
              <a:t> </a:t>
            </a:r>
            <a:r>
              <a:rPr lang="sv-SE" dirty="0" err="1" smtClean="0"/>
              <a:t>since</a:t>
            </a:r>
            <a:r>
              <a:rPr lang="sv-SE" dirty="0" smtClean="0"/>
              <a:t> it is </a:t>
            </a:r>
            <a:r>
              <a:rPr lang="sv-SE" dirty="0" err="1" smtClean="0"/>
              <a:t>now</a:t>
            </a:r>
            <a:r>
              <a:rPr lang="sv-SE" dirty="0" smtClean="0"/>
              <a:t> a part of the </a:t>
            </a:r>
            <a:r>
              <a:rPr lang="sv-SE" dirty="0" err="1" smtClean="0"/>
              <a:t>camera’s</a:t>
            </a:r>
            <a:r>
              <a:rPr lang="sv-SE" dirty="0" smtClean="0"/>
              <a:t> </a:t>
            </a:r>
            <a:r>
              <a:rPr lang="sv-SE" dirty="0" err="1" smtClean="0"/>
              <a:t>walls</a:t>
            </a:r>
            <a:endParaRPr lang="sv-SE" dirty="0"/>
          </a:p>
        </p:txBody>
      </p:sp>
      <p:cxnSp>
        <p:nvCxnSpPr>
          <p:cNvPr id="50" name="Rak 49"/>
          <p:cNvCxnSpPr/>
          <p:nvPr/>
        </p:nvCxnSpPr>
        <p:spPr>
          <a:xfrm>
            <a:off x="2123728" y="416933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/>
          <p:nvPr/>
        </p:nvCxnSpPr>
        <p:spPr>
          <a:xfrm>
            <a:off x="2140980" y="4068446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Rak 54"/>
          <p:cNvCxnSpPr/>
          <p:nvPr/>
        </p:nvCxnSpPr>
        <p:spPr>
          <a:xfrm>
            <a:off x="6545094" y="4160706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ak 55"/>
          <p:cNvCxnSpPr/>
          <p:nvPr/>
        </p:nvCxnSpPr>
        <p:spPr>
          <a:xfrm>
            <a:off x="6562346" y="4059820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Rak 56"/>
          <p:cNvCxnSpPr/>
          <p:nvPr/>
        </p:nvCxnSpPr>
        <p:spPr>
          <a:xfrm>
            <a:off x="6559346" y="2429514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ak 57"/>
          <p:cNvCxnSpPr/>
          <p:nvPr/>
        </p:nvCxnSpPr>
        <p:spPr>
          <a:xfrm>
            <a:off x="6559346" y="3097838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58"/>
          <p:cNvCxnSpPr/>
          <p:nvPr/>
        </p:nvCxnSpPr>
        <p:spPr>
          <a:xfrm flipV="1">
            <a:off x="6622728" y="4123202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Rak 63"/>
          <p:cNvCxnSpPr/>
          <p:nvPr/>
        </p:nvCxnSpPr>
        <p:spPr>
          <a:xfrm flipV="1">
            <a:off x="6631354" y="4005064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Rak 64"/>
          <p:cNvCxnSpPr/>
          <p:nvPr/>
        </p:nvCxnSpPr>
        <p:spPr>
          <a:xfrm flipV="1">
            <a:off x="6634354" y="3068960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Rak 65"/>
          <p:cNvCxnSpPr/>
          <p:nvPr/>
        </p:nvCxnSpPr>
        <p:spPr>
          <a:xfrm flipV="1">
            <a:off x="6622728" y="2383384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Rak 66"/>
          <p:cNvCxnSpPr/>
          <p:nvPr/>
        </p:nvCxnSpPr>
        <p:spPr>
          <a:xfrm flipV="1">
            <a:off x="2204362" y="402231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Rak 67"/>
          <p:cNvCxnSpPr/>
          <p:nvPr/>
        </p:nvCxnSpPr>
        <p:spPr>
          <a:xfrm flipV="1">
            <a:off x="2204362" y="4122960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Uppåtvinklad 30"/>
          <p:cNvSpPr/>
          <p:nvPr/>
        </p:nvSpPr>
        <p:spPr>
          <a:xfrm flipH="1">
            <a:off x="2124742" y="4492846"/>
            <a:ext cx="216024" cy="144016"/>
          </a:xfrm>
          <a:prstGeom prst="bentUp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Uppåtvinklad 32"/>
          <p:cNvSpPr/>
          <p:nvPr/>
        </p:nvSpPr>
        <p:spPr>
          <a:xfrm rot="7016236" flipV="1">
            <a:off x="6521331" y="4494018"/>
            <a:ext cx="216024" cy="144016"/>
          </a:xfrm>
          <a:prstGeom prst="bentUp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Uppåtvinklad 34"/>
          <p:cNvSpPr/>
          <p:nvPr/>
        </p:nvSpPr>
        <p:spPr>
          <a:xfrm rot="4116195">
            <a:off x="6154614" y="3051782"/>
            <a:ext cx="216024" cy="14401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Uppåtvinklad 36"/>
          <p:cNvSpPr/>
          <p:nvPr/>
        </p:nvSpPr>
        <p:spPr>
          <a:xfrm rot="8550014">
            <a:off x="6249700" y="2399754"/>
            <a:ext cx="216024" cy="14401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Uppåtvinklad 37"/>
          <p:cNvSpPr/>
          <p:nvPr/>
        </p:nvSpPr>
        <p:spPr>
          <a:xfrm rot="16752832" flipH="1">
            <a:off x="6542708" y="2392019"/>
            <a:ext cx="216024" cy="144016"/>
          </a:xfrm>
          <a:prstGeom prst="bentUp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Uppåtvinklad 39"/>
          <p:cNvSpPr/>
          <p:nvPr/>
        </p:nvSpPr>
        <p:spPr>
          <a:xfrm rot="10508974" flipH="1">
            <a:off x="6377902" y="3149844"/>
            <a:ext cx="216024" cy="144016"/>
          </a:xfrm>
          <a:prstGeom prst="bentUp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Ned 40"/>
          <p:cNvSpPr/>
          <p:nvPr/>
        </p:nvSpPr>
        <p:spPr>
          <a:xfrm>
            <a:off x="6732240" y="2996952"/>
            <a:ext cx="144016" cy="144016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Ned 42"/>
          <p:cNvSpPr/>
          <p:nvPr/>
        </p:nvSpPr>
        <p:spPr>
          <a:xfrm>
            <a:off x="6732240" y="4077072"/>
            <a:ext cx="144016" cy="144016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Ned 44"/>
          <p:cNvSpPr/>
          <p:nvPr/>
        </p:nvSpPr>
        <p:spPr>
          <a:xfrm rot="10800000">
            <a:off x="1979712" y="4005064"/>
            <a:ext cx="144016" cy="144016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7" name="Rak 46"/>
          <p:cNvCxnSpPr/>
          <p:nvPr/>
        </p:nvCxnSpPr>
        <p:spPr>
          <a:xfrm>
            <a:off x="2086224" y="411157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/>
          <p:nvPr/>
        </p:nvCxnSpPr>
        <p:spPr>
          <a:xfrm>
            <a:off x="6634354" y="410595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Uppåtvinklad 48"/>
          <p:cNvSpPr/>
          <p:nvPr/>
        </p:nvSpPr>
        <p:spPr>
          <a:xfrm flipH="1">
            <a:off x="2267744" y="3861048"/>
            <a:ext cx="216024" cy="144016"/>
          </a:xfrm>
          <a:prstGeom prst="bentUp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Uppåtvinklad 51"/>
          <p:cNvSpPr/>
          <p:nvPr/>
        </p:nvSpPr>
        <p:spPr>
          <a:xfrm rot="16200000" flipV="1">
            <a:off x="2231740" y="4222588"/>
            <a:ext cx="216024" cy="144016"/>
          </a:xfrm>
          <a:prstGeom prst="bentUp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Uppåtvinklad 52"/>
          <p:cNvSpPr/>
          <p:nvPr/>
        </p:nvSpPr>
        <p:spPr>
          <a:xfrm rot="10800000" flipH="1">
            <a:off x="6372200" y="4221088"/>
            <a:ext cx="216024" cy="144016"/>
          </a:xfrm>
          <a:prstGeom prst="bentUp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Uppåtvinklad 53"/>
          <p:cNvSpPr/>
          <p:nvPr/>
        </p:nvSpPr>
        <p:spPr>
          <a:xfrm rot="5400000" flipV="1">
            <a:off x="6408204" y="3825044"/>
            <a:ext cx="216024" cy="144016"/>
          </a:xfrm>
          <a:prstGeom prst="bentUp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Ned 35"/>
          <p:cNvSpPr/>
          <p:nvPr/>
        </p:nvSpPr>
        <p:spPr>
          <a:xfrm rot="16200000">
            <a:off x="4572000" y="4221088"/>
            <a:ext cx="144016" cy="144016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Ned 38"/>
          <p:cNvSpPr/>
          <p:nvPr/>
        </p:nvSpPr>
        <p:spPr>
          <a:xfrm rot="16200000">
            <a:off x="5148064" y="4221088"/>
            <a:ext cx="144016" cy="144016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Ned 41"/>
          <p:cNvSpPr/>
          <p:nvPr/>
        </p:nvSpPr>
        <p:spPr>
          <a:xfrm rot="5400000">
            <a:off x="4572000" y="3924430"/>
            <a:ext cx="144016" cy="144016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Ned 43"/>
          <p:cNvSpPr/>
          <p:nvPr/>
        </p:nvSpPr>
        <p:spPr>
          <a:xfrm rot="5400000">
            <a:off x="5148064" y="3924430"/>
            <a:ext cx="144016" cy="144016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1092</Words>
  <Application>Microsoft Office PowerPoint</Application>
  <PresentationFormat>Bildspel på skärmen (4:3)</PresentationFormat>
  <Paragraphs>103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29</vt:i4>
      </vt:variant>
    </vt:vector>
  </HeadingPairs>
  <TitlesOfParts>
    <vt:vector size="30" baseType="lpstr">
      <vt:lpstr>Office-tema</vt:lpstr>
      <vt:lpstr>Monacco style  Line of sight algorithm for top-down 2d games </vt:lpstr>
      <vt:lpstr>Summary:</vt:lpstr>
      <vt:lpstr>Step 0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Step 9</vt:lpstr>
      <vt:lpstr>Step 10</vt:lpstr>
      <vt:lpstr>Step 11</vt:lpstr>
      <vt:lpstr>Step 12</vt:lpstr>
      <vt:lpstr>Step 13</vt:lpstr>
      <vt:lpstr>Step 14</vt:lpstr>
      <vt:lpstr>Step 15</vt:lpstr>
      <vt:lpstr>Step 15</vt:lpstr>
      <vt:lpstr>Step 15</vt:lpstr>
      <vt:lpstr>Step 15</vt:lpstr>
      <vt:lpstr>Step 15</vt:lpstr>
      <vt:lpstr>Step 15</vt:lpstr>
      <vt:lpstr>Step 15</vt:lpstr>
      <vt:lpstr>Step 16</vt:lpstr>
      <vt:lpstr>Step 17</vt:lpstr>
      <vt:lpstr>Step 17</vt:lpstr>
      <vt:lpstr>Step 18</vt:lpstr>
      <vt:lpstr>Result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of sight 2d Unity tutorial</dc:title>
  <dc:creator>SwedishDude</dc:creator>
  <cp:lastModifiedBy>SwedishDude</cp:lastModifiedBy>
  <cp:revision>191</cp:revision>
  <dcterms:created xsi:type="dcterms:W3CDTF">2016-05-28T12:02:37Z</dcterms:created>
  <dcterms:modified xsi:type="dcterms:W3CDTF">2016-07-25T19:23:25Z</dcterms:modified>
</cp:coreProperties>
</file>