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16"/>
  </p:notesMasterIdLst>
  <p:handoutMasterIdLst>
    <p:handoutMasterId r:id="rId17"/>
  </p:handoutMasterIdLst>
  <p:sldIdLst>
    <p:sldId id="256" r:id="rId5"/>
    <p:sldId id="257" r:id="rId6"/>
    <p:sldId id="258" r:id="rId7"/>
    <p:sldId id="310" r:id="rId8"/>
    <p:sldId id="296" r:id="rId9"/>
    <p:sldId id="313" r:id="rId10"/>
    <p:sldId id="314" r:id="rId11"/>
    <p:sldId id="298" r:id="rId12"/>
    <p:sldId id="307" r:id="rId13"/>
    <p:sldId id="312" r:id="rId14"/>
    <p:sldId id="274" r:id="rId15"/>
  </p:sldIdLst>
  <p:sldSz cx="9144000" cy="5143500" type="screen16x9"/>
  <p:notesSz cx="6858000" cy="9144000"/>
  <p:embeddedFontLst>
    <p:embeddedFont>
      <p:font typeface="Lora" panose="020B0604020202020204"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ECCDD-089B-4FA3-855E-E7DB2D1A4C5F}" v="1130" dt="2021-10-14T16:43:08.105"/>
    <p1510:client id="{1D237ADD-94A4-CBBA-401E-A697061AEF0E}" v="75" dt="2021-10-14T16:50:31.082"/>
    <p1510:client id="{2CD49012-E2D0-49B1-7793-3C998A3CC474}" v="42" dt="2021-10-14T18:22:33.396"/>
    <p1510:client id="{38AF4020-D6E8-4576-9ED1-B93BC4931C92}" v="86" dt="2021-10-15T06:41:51.609"/>
    <p1510:client id="{6F7989AF-9CB5-4BC8-B875-8B10D7DBCF66}" v="195" dt="2021-10-14T20:45:12.001"/>
    <p1510:client id="{8485CAAF-FDB4-488E-AF80-D8C54BC63720}" v="2993" dt="2021-10-14T20:17:48.517"/>
  </p1510:revLst>
</p1510:revInfo>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01" autoAdjust="0"/>
  </p:normalViewPr>
  <p:slideViewPr>
    <p:cSldViewPr snapToGrid="0">
      <p:cViewPr varScale="1">
        <p:scale>
          <a:sx n="126" d="100"/>
          <a:sy n="126" d="100"/>
        </p:scale>
        <p:origin x="11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Philipona" userId="S::sylvain.philipona@eduvaud.ch::bcf706a2-53c5-49bc-9a21-6247b394064c" providerId="AD" clId="Web-{6F7989AF-9CB5-4BC8-B875-8B10D7DBCF66}"/>
    <pc:docChg chg="modSld">
      <pc:chgData name="Sylvain Philipona" userId="S::sylvain.philipona@eduvaud.ch::bcf706a2-53c5-49bc-9a21-6247b394064c" providerId="AD" clId="Web-{6F7989AF-9CB5-4BC8-B875-8B10D7DBCF66}" dt="2021-10-14T20:45:12.001" v="114" actId="1076"/>
      <pc:docMkLst>
        <pc:docMk/>
      </pc:docMkLst>
      <pc:sldChg chg="addSp delSp modSp">
        <pc:chgData name="Sylvain Philipona" userId="S::sylvain.philipona@eduvaud.ch::bcf706a2-53c5-49bc-9a21-6247b394064c" providerId="AD" clId="Web-{6F7989AF-9CB5-4BC8-B875-8B10D7DBCF66}" dt="2021-10-14T20:42:17.710" v="109" actId="1076"/>
        <pc:sldMkLst>
          <pc:docMk/>
          <pc:sldMk cId="2545559597" sldId="302"/>
        </pc:sldMkLst>
        <pc:spChg chg="del">
          <ac:chgData name="Sylvain Philipona" userId="S::sylvain.philipona@eduvaud.ch::bcf706a2-53c5-49bc-9a21-6247b394064c" providerId="AD" clId="Web-{6F7989AF-9CB5-4BC8-B875-8B10D7DBCF66}" dt="2021-10-14T20:41:07.363" v="97"/>
          <ac:spMkLst>
            <pc:docMk/>
            <pc:sldMk cId="2545559597" sldId="302"/>
            <ac:spMk id="2" creationId="{DA70AAA1-F188-4A45-B608-1236AEA2BC3D}"/>
          </ac:spMkLst>
        </pc:spChg>
        <pc:picChg chg="add mod">
          <ac:chgData name="Sylvain Philipona" userId="S::sylvain.philipona@eduvaud.ch::bcf706a2-53c5-49bc-9a21-6247b394064c" providerId="AD" clId="Web-{6F7989AF-9CB5-4BC8-B875-8B10D7DBCF66}" dt="2021-10-14T20:42:00.303" v="106" actId="14100"/>
          <ac:picMkLst>
            <pc:docMk/>
            <pc:sldMk cId="2545559597" sldId="302"/>
            <ac:picMk id="3" creationId="{8FFFC288-2F75-414F-8755-E94DA72CC9EA}"/>
          </ac:picMkLst>
        </pc:picChg>
        <pc:picChg chg="add mod">
          <ac:chgData name="Sylvain Philipona" userId="S::sylvain.philipona@eduvaud.ch::bcf706a2-53c5-49bc-9a21-6247b394064c" providerId="AD" clId="Web-{6F7989AF-9CB5-4BC8-B875-8B10D7DBCF66}" dt="2021-10-14T20:42:17.710" v="109" actId="1076"/>
          <ac:picMkLst>
            <pc:docMk/>
            <pc:sldMk cId="2545559597" sldId="302"/>
            <ac:picMk id="4" creationId="{C2410E2B-D844-4282-8B93-62841E34DFDE}"/>
          </ac:picMkLst>
        </pc:picChg>
      </pc:sldChg>
      <pc:sldChg chg="addSp delSp modSp">
        <pc:chgData name="Sylvain Philipona" userId="S::sylvain.philipona@eduvaud.ch::bcf706a2-53c5-49bc-9a21-6247b394064c" providerId="AD" clId="Web-{6F7989AF-9CB5-4BC8-B875-8B10D7DBCF66}" dt="2021-10-14T20:45:12.001" v="114" actId="1076"/>
        <pc:sldMkLst>
          <pc:docMk/>
          <pc:sldMk cId="2529723926" sldId="303"/>
        </pc:sldMkLst>
        <pc:spChg chg="del">
          <ac:chgData name="Sylvain Philipona" userId="S::sylvain.philipona@eduvaud.ch::bcf706a2-53c5-49bc-9a21-6247b394064c" providerId="AD" clId="Web-{6F7989AF-9CB5-4BC8-B875-8B10D7DBCF66}" dt="2021-10-14T20:42:45.103" v="110"/>
          <ac:spMkLst>
            <pc:docMk/>
            <pc:sldMk cId="2529723926" sldId="303"/>
            <ac:spMk id="7" creationId="{C265B705-840D-4D23-A5F1-508762852FF7}"/>
          </ac:spMkLst>
        </pc:spChg>
        <pc:picChg chg="add mod">
          <ac:chgData name="Sylvain Philipona" userId="S::sylvain.philipona@eduvaud.ch::bcf706a2-53c5-49bc-9a21-6247b394064c" providerId="AD" clId="Web-{6F7989AF-9CB5-4BC8-B875-8B10D7DBCF66}" dt="2021-10-14T20:42:50.368" v="112" actId="1076"/>
          <ac:picMkLst>
            <pc:docMk/>
            <pc:sldMk cId="2529723926" sldId="303"/>
            <ac:picMk id="2" creationId="{BD4D325A-6925-4FC4-9DA0-0CB499972AB5}"/>
          </ac:picMkLst>
        </pc:picChg>
        <pc:picChg chg="add mod">
          <ac:chgData name="Sylvain Philipona" userId="S::sylvain.philipona@eduvaud.ch::bcf706a2-53c5-49bc-9a21-6247b394064c" providerId="AD" clId="Web-{6F7989AF-9CB5-4BC8-B875-8B10D7DBCF66}" dt="2021-10-14T20:45:12.001" v="114" actId="1076"/>
          <ac:picMkLst>
            <pc:docMk/>
            <pc:sldMk cId="2529723926" sldId="303"/>
            <ac:picMk id="3" creationId="{869DA563-9CC7-429A-BC74-3B3C323A4061}"/>
          </ac:picMkLst>
        </pc:picChg>
      </pc:sldChg>
      <pc:sldChg chg="addSp modSp">
        <pc:chgData name="Sylvain Philipona" userId="S::sylvain.philipona@eduvaud.ch::bcf706a2-53c5-49bc-9a21-6247b394064c" providerId="AD" clId="Web-{6F7989AF-9CB5-4BC8-B875-8B10D7DBCF66}" dt="2021-10-14T20:09:12.415" v="28" actId="20577"/>
        <pc:sldMkLst>
          <pc:docMk/>
          <pc:sldMk cId="2415052780" sldId="306"/>
        </pc:sldMkLst>
        <pc:spChg chg="add mod">
          <ac:chgData name="Sylvain Philipona" userId="S::sylvain.philipona@eduvaud.ch::bcf706a2-53c5-49bc-9a21-6247b394064c" providerId="AD" clId="Web-{6F7989AF-9CB5-4BC8-B875-8B10D7DBCF66}" dt="2021-10-14T20:09:12.415" v="28" actId="20577"/>
          <ac:spMkLst>
            <pc:docMk/>
            <pc:sldMk cId="2415052780" sldId="306"/>
            <ac:spMk id="2" creationId="{DD392DD1-925A-462B-948C-D02E8B7AB69D}"/>
          </ac:spMkLst>
        </pc:spChg>
      </pc:sldChg>
      <pc:sldChg chg="addSp modSp">
        <pc:chgData name="Sylvain Philipona" userId="S::sylvain.philipona@eduvaud.ch::bcf706a2-53c5-49bc-9a21-6247b394064c" providerId="AD" clId="Web-{6F7989AF-9CB5-4BC8-B875-8B10D7DBCF66}" dt="2021-10-14T20:09:37.947" v="52" actId="20577"/>
        <pc:sldMkLst>
          <pc:docMk/>
          <pc:sldMk cId="1073517694" sldId="307"/>
        </pc:sldMkLst>
        <pc:spChg chg="add mod">
          <ac:chgData name="Sylvain Philipona" userId="S::sylvain.philipona@eduvaud.ch::bcf706a2-53c5-49bc-9a21-6247b394064c" providerId="AD" clId="Web-{6F7989AF-9CB5-4BC8-B875-8B10D7DBCF66}" dt="2021-10-14T20:09:37.947" v="52" actId="20577"/>
          <ac:spMkLst>
            <pc:docMk/>
            <pc:sldMk cId="1073517694" sldId="307"/>
            <ac:spMk id="2" creationId="{201D3EEA-F41C-4D5F-9922-B870207953AF}"/>
          </ac:spMkLst>
        </pc:spChg>
      </pc:sldChg>
      <pc:sldChg chg="addSp delSp modSp">
        <pc:chgData name="Sylvain Philipona" userId="S::sylvain.philipona@eduvaud.ch::bcf706a2-53c5-49bc-9a21-6247b394064c" providerId="AD" clId="Web-{6F7989AF-9CB5-4BC8-B875-8B10D7DBCF66}" dt="2021-10-14T20:13:24.147" v="96"/>
        <pc:sldMkLst>
          <pc:docMk/>
          <pc:sldMk cId="3053911013" sldId="308"/>
        </pc:sldMkLst>
        <pc:spChg chg="add mod">
          <ac:chgData name="Sylvain Philipona" userId="S::sylvain.philipona@eduvaud.ch::bcf706a2-53c5-49bc-9a21-6247b394064c" providerId="AD" clId="Web-{6F7989AF-9CB5-4BC8-B875-8B10D7DBCF66}" dt="2021-10-14T20:10:20.496" v="74" actId="20577"/>
          <ac:spMkLst>
            <pc:docMk/>
            <pc:sldMk cId="3053911013" sldId="308"/>
            <ac:spMk id="2" creationId="{909018A8-31ED-41DF-B149-776275F90D0F}"/>
          </ac:spMkLst>
        </pc:spChg>
        <pc:spChg chg="add del">
          <ac:chgData name="Sylvain Philipona" userId="S::sylvain.philipona@eduvaud.ch::bcf706a2-53c5-49bc-9a21-6247b394064c" providerId="AD" clId="Web-{6F7989AF-9CB5-4BC8-B875-8B10D7DBCF66}" dt="2021-10-14T20:13:24.147" v="96"/>
          <ac:spMkLst>
            <pc:docMk/>
            <pc:sldMk cId="3053911013" sldId="308"/>
            <ac:spMk id="3" creationId="{AA4C7AA2-B16A-4D4F-BEEC-78CF62B4685B}"/>
          </ac:spMkLst>
        </pc:spChg>
      </pc:sldChg>
      <pc:sldChg chg="delSp modSp">
        <pc:chgData name="Sylvain Philipona" userId="S::sylvain.philipona@eduvaud.ch::bcf706a2-53c5-49bc-9a21-6247b394064c" providerId="AD" clId="Web-{6F7989AF-9CB5-4BC8-B875-8B10D7DBCF66}" dt="2021-10-14T20:11:21.718" v="95" actId="20577"/>
        <pc:sldMkLst>
          <pc:docMk/>
          <pc:sldMk cId="2063809550" sldId="310"/>
        </pc:sldMkLst>
        <pc:spChg chg="mod">
          <ac:chgData name="Sylvain Philipona" userId="S::sylvain.philipona@eduvaud.ch::bcf706a2-53c5-49bc-9a21-6247b394064c" providerId="AD" clId="Web-{6F7989AF-9CB5-4BC8-B875-8B10D7DBCF66}" dt="2021-10-14T20:11:21.718" v="95" actId="20577"/>
          <ac:spMkLst>
            <pc:docMk/>
            <pc:sldMk cId="2063809550" sldId="310"/>
            <ac:spMk id="2" creationId="{909018A8-31ED-41DF-B149-776275F90D0F}"/>
          </ac:spMkLst>
        </pc:spChg>
        <pc:spChg chg="del">
          <ac:chgData name="Sylvain Philipona" userId="S::sylvain.philipona@eduvaud.ch::bcf706a2-53c5-49bc-9a21-6247b394064c" providerId="AD" clId="Web-{6F7989AF-9CB5-4BC8-B875-8B10D7DBCF66}" dt="2021-10-14T20:10:45.436" v="76"/>
          <ac:spMkLst>
            <pc:docMk/>
            <pc:sldMk cId="2063809550" sldId="310"/>
            <ac:spMk id="3" creationId="{AA4C7AA2-B16A-4D4F-BEEC-78CF62B4685B}"/>
          </ac:spMkLst>
        </pc:spChg>
      </pc:sldChg>
    </pc:docChg>
  </pc:docChgLst>
  <pc:docChgLst>
    <pc:chgData name="Nelson Tivollier" userId="13a661aa-4aaa-4280-ae97-e7d82e29efc1" providerId="ADAL" clId="{8485CAAF-FDB4-488E-AF80-D8C54BC63720}"/>
    <pc:docChg chg="undo custSel addSld delSld modSld sldOrd">
      <pc:chgData name="Nelson Tivollier" userId="13a661aa-4aaa-4280-ae97-e7d82e29efc1" providerId="ADAL" clId="{8485CAAF-FDB4-488E-AF80-D8C54BC63720}" dt="2021-10-14T20:17:48.517" v="5159" actId="1076"/>
      <pc:docMkLst>
        <pc:docMk/>
      </pc:docMkLst>
      <pc:sldChg chg="modNotesTx">
        <pc:chgData name="Nelson Tivollier" userId="13a661aa-4aaa-4280-ae97-e7d82e29efc1" providerId="ADAL" clId="{8485CAAF-FDB4-488E-AF80-D8C54BC63720}" dt="2021-10-14T17:15:41.973" v="795" actId="20577"/>
        <pc:sldMkLst>
          <pc:docMk/>
          <pc:sldMk cId="0" sldId="256"/>
        </pc:sldMkLst>
      </pc:sldChg>
      <pc:sldChg chg="delSp modSp mod modNotesTx">
        <pc:chgData name="Nelson Tivollier" userId="13a661aa-4aaa-4280-ae97-e7d82e29efc1" providerId="ADAL" clId="{8485CAAF-FDB4-488E-AF80-D8C54BC63720}" dt="2021-10-14T17:17:33.866" v="1179" actId="20577"/>
        <pc:sldMkLst>
          <pc:docMk/>
          <pc:sldMk cId="0" sldId="257"/>
        </pc:sldMkLst>
        <pc:spChg chg="mod">
          <ac:chgData name="Nelson Tivollier" userId="13a661aa-4aaa-4280-ae97-e7d82e29efc1" providerId="ADAL" clId="{8485CAAF-FDB4-488E-AF80-D8C54BC63720}" dt="2021-10-14T17:03:58.258" v="492" actId="20577"/>
          <ac:spMkLst>
            <pc:docMk/>
            <pc:sldMk cId="0" sldId="257"/>
            <ac:spMk id="15" creationId="{00000000-0000-0000-0000-000000000000}"/>
          </ac:spMkLst>
        </pc:spChg>
        <pc:spChg chg="del">
          <ac:chgData name="Nelson Tivollier" userId="13a661aa-4aaa-4280-ae97-e7d82e29efc1" providerId="ADAL" clId="{8485CAAF-FDB4-488E-AF80-D8C54BC63720}" dt="2021-10-14T17:03:30.366" v="449" actId="478"/>
          <ac:spMkLst>
            <pc:docMk/>
            <pc:sldMk cId="0" sldId="257"/>
            <ac:spMk id="85" creationId="{00000000-0000-0000-0000-000000000000}"/>
          </ac:spMkLst>
        </pc:spChg>
      </pc:sldChg>
      <pc:sldChg chg="modSp add del mod modNotesTx">
        <pc:chgData name="Nelson Tivollier" userId="13a661aa-4aaa-4280-ae97-e7d82e29efc1" providerId="ADAL" clId="{8485CAAF-FDB4-488E-AF80-D8C54BC63720}" dt="2021-10-14T17:22:30.323" v="1492" actId="20577"/>
        <pc:sldMkLst>
          <pc:docMk/>
          <pc:sldMk cId="0" sldId="258"/>
        </pc:sldMkLst>
        <pc:spChg chg="mod">
          <ac:chgData name="Nelson Tivollier" userId="13a661aa-4aaa-4280-ae97-e7d82e29efc1" providerId="ADAL" clId="{8485CAAF-FDB4-488E-AF80-D8C54BC63720}" dt="2021-10-14T17:17:55.777" v="1190" actId="20577"/>
          <ac:spMkLst>
            <pc:docMk/>
            <pc:sldMk cId="0" sldId="258"/>
            <ac:spMk id="100" creationId="{00000000-0000-0000-0000-000000000000}"/>
          </ac:spMkLst>
        </pc:spChg>
      </pc:sldChg>
      <pc:sldChg chg="modSp mod modNotesTx">
        <pc:chgData name="Nelson Tivollier" userId="13a661aa-4aaa-4280-ae97-e7d82e29efc1" providerId="ADAL" clId="{8485CAAF-FDB4-488E-AF80-D8C54BC63720}" dt="2021-10-14T18:12:06.758" v="4620" actId="20577"/>
        <pc:sldMkLst>
          <pc:docMk/>
          <pc:sldMk cId="0" sldId="259"/>
        </pc:sldMkLst>
        <pc:spChg chg="mod">
          <ac:chgData name="Nelson Tivollier" userId="13a661aa-4aaa-4280-ae97-e7d82e29efc1" providerId="ADAL" clId="{8485CAAF-FDB4-488E-AF80-D8C54BC63720}" dt="2021-10-14T18:12:06.758" v="4620" actId="20577"/>
          <ac:spMkLst>
            <pc:docMk/>
            <pc:sldMk cId="0" sldId="259"/>
            <ac:spMk id="7" creationId="{00000000-0000-0000-0000-000000000000}"/>
          </ac:spMkLst>
        </pc:spChg>
      </pc:sldChg>
      <pc:sldChg chg="addSp modSp mod modNotesTx">
        <pc:chgData name="Nelson Tivollier" userId="13a661aa-4aaa-4280-ae97-e7d82e29efc1" providerId="ADAL" clId="{8485CAAF-FDB4-488E-AF80-D8C54BC63720}" dt="2021-10-14T20:11:03.332" v="4921" actId="20577"/>
        <pc:sldMkLst>
          <pc:docMk/>
          <pc:sldMk cId="0" sldId="260"/>
        </pc:sldMkLst>
        <pc:spChg chg="add mod">
          <ac:chgData name="Nelson Tivollier" userId="13a661aa-4aaa-4280-ae97-e7d82e29efc1" providerId="ADAL" clId="{8485CAAF-FDB4-488E-AF80-D8C54BC63720}" dt="2021-10-14T20:11:03.332" v="4921" actId="20577"/>
          <ac:spMkLst>
            <pc:docMk/>
            <pc:sldMk cId="0" sldId="260"/>
            <ac:spMk id="4" creationId="{25D0A01B-84A4-4260-9AA1-DF4F18600F3E}"/>
          </ac:spMkLst>
        </pc:spChg>
        <pc:spChg chg="mod">
          <ac:chgData name="Nelson Tivollier" userId="13a661aa-4aaa-4280-ae97-e7d82e29efc1" providerId="ADAL" clId="{8485CAAF-FDB4-488E-AF80-D8C54BC63720}" dt="2021-10-14T16:55:45.579" v="165" actId="114"/>
          <ac:spMkLst>
            <pc:docMk/>
            <pc:sldMk cId="0" sldId="260"/>
            <ac:spMk id="118" creationId="{00000000-0000-0000-0000-000000000000}"/>
          </ac:spMkLst>
        </pc:spChg>
      </pc:sldChg>
      <pc:sldChg chg="del ord">
        <pc:chgData name="Nelson Tivollier" userId="13a661aa-4aaa-4280-ae97-e7d82e29efc1" providerId="ADAL" clId="{8485CAAF-FDB4-488E-AF80-D8C54BC63720}" dt="2021-10-14T18:13:33.905" v="4669" actId="47"/>
        <pc:sldMkLst>
          <pc:docMk/>
          <pc:sldMk cId="0" sldId="261"/>
        </pc:sldMkLst>
      </pc:sldChg>
      <pc:sldChg chg="del">
        <pc:chgData name="Nelson Tivollier" userId="13a661aa-4aaa-4280-ae97-e7d82e29efc1" providerId="ADAL" clId="{8485CAAF-FDB4-488E-AF80-D8C54BC63720}" dt="2021-10-14T18:13:34.632" v="4670" actId="47"/>
        <pc:sldMkLst>
          <pc:docMk/>
          <pc:sldMk cId="0" sldId="262"/>
        </pc:sldMkLst>
      </pc:sldChg>
      <pc:sldChg chg="del">
        <pc:chgData name="Nelson Tivollier" userId="13a661aa-4aaa-4280-ae97-e7d82e29efc1" providerId="ADAL" clId="{8485CAAF-FDB4-488E-AF80-D8C54BC63720}" dt="2021-10-14T18:13:35.166" v="4671" actId="47"/>
        <pc:sldMkLst>
          <pc:docMk/>
          <pc:sldMk cId="0" sldId="263"/>
        </pc:sldMkLst>
      </pc:sldChg>
      <pc:sldChg chg="del">
        <pc:chgData name="Nelson Tivollier" userId="13a661aa-4aaa-4280-ae97-e7d82e29efc1" providerId="ADAL" clId="{8485CAAF-FDB4-488E-AF80-D8C54BC63720}" dt="2021-10-14T18:13:35.553" v="4672" actId="47"/>
        <pc:sldMkLst>
          <pc:docMk/>
          <pc:sldMk cId="0" sldId="264"/>
        </pc:sldMkLst>
      </pc:sldChg>
      <pc:sldChg chg="del">
        <pc:chgData name="Nelson Tivollier" userId="13a661aa-4aaa-4280-ae97-e7d82e29efc1" providerId="ADAL" clId="{8485CAAF-FDB4-488E-AF80-D8C54BC63720}" dt="2021-10-14T18:13:35.829" v="4673" actId="47"/>
        <pc:sldMkLst>
          <pc:docMk/>
          <pc:sldMk cId="0" sldId="265"/>
        </pc:sldMkLst>
      </pc:sldChg>
      <pc:sldChg chg="del">
        <pc:chgData name="Nelson Tivollier" userId="13a661aa-4aaa-4280-ae97-e7d82e29efc1" providerId="ADAL" clId="{8485CAAF-FDB4-488E-AF80-D8C54BC63720}" dt="2021-10-14T18:13:36.045" v="4674" actId="47"/>
        <pc:sldMkLst>
          <pc:docMk/>
          <pc:sldMk cId="0" sldId="266"/>
        </pc:sldMkLst>
      </pc:sldChg>
      <pc:sldChg chg="del">
        <pc:chgData name="Nelson Tivollier" userId="13a661aa-4aaa-4280-ae97-e7d82e29efc1" providerId="ADAL" clId="{8485CAAF-FDB4-488E-AF80-D8C54BC63720}" dt="2021-10-14T18:13:36.281" v="4675" actId="47"/>
        <pc:sldMkLst>
          <pc:docMk/>
          <pc:sldMk cId="0" sldId="267"/>
        </pc:sldMkLst>
      </pc:sldChg>
      <pc:sldChg chg="del">
        <pc:chgData name="Nelson Tivollier" userId="13a661aa-4aaa-4280-ae97-e7d82e29efc1" providerId="ADAL" clId="{8485CAAF-FDB4-488E-AF80-D8C54BC63720}" dt="2021-10-14T18:13:36.452" v="4676" actId="47"/>
        <pc:sldMkLst>
          <pc:docMk/>
          <pc:sldMk cId="0" sldId="268"/>
        </pc:sldMkLst>
      </pc:sldChg>
      <pc:sldChg chg="del">
        <pc:chgData name="Nelson Tivollier" userId="13a661aa-4aaa-4280-ae97-e7d82e29efc1" providerId="ADAL" clId="{8485CAAF-FDB4-488E-AF80-D8C54BC63720}" dt="2021-10-14T18:13:36.624" v="4677" actId="47"/>
        <pc:sldMkLst>
          <pc:docMk/>
          <pc:sldMk cId="0" sldId="269"/>
        </pc:sldMkLst>
      </pc:sldChg>
      <pc:sldChg chg="del">
        <pc:chgData name="Nelson Tivollier" userId="13a661aa-4aaa-4280-ae97-e7d82e29efc1" providerId="ADAL" clId="{8485CAAF-FDB4-488E-AF80-D8C54BC63720}" dt="2021-10-14T18:13:36.801" v="4678" actId="47"/>
        <pc:sldMkLst>
          <pc:docMk/>
          <pc:sldMk cId="0" sldId="270"/>
        </pc:sldMkLst>
      </pc:sldChg>
      <pc:sldChg chg="del">
        <pc:chgData name="Nelson Tivollier" userId="13a661aa-4aaa-4280-ae97-e7d82e29efc1" providerId="ADAL" clId="{8485CAAF-FDB4-488E-AF80-D8C54BC63720}" dt="2021-10-14T18:13:36.979" v="4679" actId="47"/>
        <pc:sldMkLst>
          <pc:docMk/>
          <pc:sldMk cId="0" sldId="271"/>
        </pc:sldMkLst>
      </pc:sldChg>
      <pc:sldChg chg="del">
        <pc:chgData name="Nelson Tivollier" userId="13a661aa-4aaa-4280-ae97-e7d82e29efc1" providerId="ADAL" clId="{8485CAAF-FDB4-488E-AF80-D8C54BC63720}" dt="2021-10-14T18:13:37.139" v="4680" actId="47"/>
        <pc:sldMkLst>
          <pc:docMk/>
          <pc:sldMk cId="0" sldId="272"/>
        </pc:sldMkLst>
      </pc:sldChg>
      <pc:sldChg chg="del">
        <pc:chgData name="Nelson Tivollier" userId="13a661aa-4aaa-4280-ae97-e7d82e29efc1" providerId="ADAL" clId="{8485CAAF-FDB4-488E-AF80-D8C54BC63720}" dt="2021-10-14T18:13:37.418" v="4681" actId="47"/>
        <pc:sldMkLst>
          <pc:docMk/>
          <pc:sldMk cId="0" sldId="273"/>
        </pc:sldMkLst>
      </pc:sldChg>
      <pc:sldChg chg="addSp delSp modSp mod ord modNotesTx">
        <pc:chgData name="Nelson Tivollier" userId="13a661aa-4aaa-4280-ae97-e7d82e29efc1" providerId="ADAL" clId="{8485CAAF-FDB4-488E-AF80-D8C54BC63720}" dt="2021-10-14T20:11:11.593" v="4932" actId="1076"/>
        <pc:sldMkLst>
          <pc:docMk/>
          <pc:sldMk cId="0" sldId="274"/>
        </pc:sldMkLst>
        <pc:spChg chg="add mod">
          <ac:chgData name="Nelson Tivollier" userId="13a661aa-4aaa-4280-ae97-e7d82e29efc1" providerId="ADAL" clId="{8485CAAF-FDB4-488E-AF80-D8C54BC63720}" dt="2021-10-14T20:11:11.593" v="4932" actId="1076"/>
          <ac:spMkLst>
            <pc:docMk/>
            <pc:sldMk cId="0" sldId="274"/>
            <ac:spMk id="11" creationId="{B3DD3918-B58C-4FEC-B423-2678BD75C625}"/>
          </ac:spMkLst>
        </pc:spChg>
        <pc:spChg chg="mod">
          <ac:chgData name="Nelson Tivollier" userId="13a661aa-4aaa-4280-ae97-e7d82e29efc1" providerId="ADAL" clId="{8485CAAF-FDB4-488E-AF80-D8C54BC63720}" dt="2021-10-14T16:58:23.084" v="192" actId="114"/>
          <ac:spMkLst>
            <pc:docMk/>
            <pc:sldMk cId="0" sldId="274"/>
            <ac:spMk id="322" creationId="{00000000-0000-0000-0000-000000000000}"/>
          </ac:spMkLst>
        </pc:spChg>
        <pc:spChg chg="mod">
          <ac:chgData name="Nelson Tivollier" userId="13a661aa-4aaa-4280-ae97-e7d82e29efc1" providerId="ADAL" clId="{8485CAAF-FDB4-488E-AF80-D8C54BC63720}" dt="2021-10-14T16:56:50.876" v="184" actId="20577"/>
          <ac:spMkLst>
            <pc:docMk/>
            <pc:sldMk cId="0" sldId="274"/>
            <ac:spMk id="324" creationId="{00000000-0000-0000-0000-000000000000}"/>
          </ac:spMkLst>
        </pc:spChg>
        <pc:spChg chg="del">
          <ac:chgData name="Nelson Tivollier" userId="13a661aa-4aaa-4280-ae97-e7d82e29efc1" providerId="ADAL" clId="{8485CAAF-FDB4-488E-AF80-D8C54BC63720}" dt="2021-10-14T18:13:14.289" v="4663" actId="478"/>
          <ac:spMkLst>
            <pc:docMk/>
            <pc:sldMk cId="0" sldId="274"/>
            <ac:spMk id="330" creationId="{00000000-0000-0000-0000-000000000000}"/>
          </ac:spMkLst>
        </pc:spChg>
      </pc:sldChg>
      <pc:sldChg chg="del">
        <pc:chgData name="Nelson Tivollier" userId="13a661aa-4aaa-4280-ae97-e7d82e29efc1" providerId="ADAL" clId="{8485CAAF-FDB4-488E-AF80-D8C54BC63720}" dt="2021-10-14T18:13:37.532" v="4682" actId="47"/>
        <pc:sldMkLst>
          <pc:docMk/>
          <pc:sldMk cId="0" sldId="275"/>
        </pc:sldMkLst>
      </pc:sldChg>
      <pc:sldChg chg="del">
        <pc:chgData name="Nelson Tivollier" userId="13a661aa-4aaa-4280-ae97-e7d82e29efc1" providerId="ADAL" clId="{8485CAAF-FDB4-488E-AF80-D8C54BC63720}" dt="2021-10-14T18:13:38.093" v="4683" actId="47"/>
        <pc:sldMkLst>
          <pc:docMk/>
          <pc:sldMk cId="0" sldId="276"/>
        </pc:sldMkLst>
      </pc:sldChg>
      <pc:sldChg chg="del">
        <pc:chgData name="Nelson Tivollier" userId="13a661aa-4aaa-4280-ae97-e7d82e29efc1" providerId="ADAL" clId="{8485CAAF-FDB4-488E-AF80-D8C54BC63720}" dt="2021-10-14T18:13:38.289" v="4684" actId="47"/>
        <pc:sldMkLst>
          <pc:docMk/>
          <pc:sldMk cId="0" sldId="277"/>
        </pc:sldMkLst>
      </pc:sldChg>
      <pc:sldChg chg="del">
        <pc:chgData name="Nelson Tivollier" userId="13a661aa-4aaa-4280-ae97-e7d82e29efc1" providerId="ADAL" clId="{8485CAAF-FDB4-488E-AF80-D8C54BC63720}" dt="2021-10-14T18:13:38.489" v="4685" actId="47"/>
        <pc:sldMkLst>
          <pc:docMk/>
          <pc:sldMk cId="0" sldId="278"/>
        </pc:sldMkLst>
      </pc:sldChg>
      <pc:sldChg chg="del">
        <pc:chgData name="Nelson Tivollier" userId="13a661aa-4aaa-4280-ae97-e7d82e29efc1" providerId="ADAL" clId="{8485CAAF-FDB4-488E-AF80-D8C54BC63720}" dt="2021-10-14T18:13:38.679" v="4686" actId="47"/>
        <pc:sldMkLst>
          <pc:docMk/>
          <pc:sldMk cId="0" sldId="279"/>
        </pc:sldMkLst>
      </pc:sldChg>
      <pc:sldChg chg="del">
        <pc:chgData name="Nelson Tivollier" userId="13a661aa-4aaa-4280-ae97-e7d82e29efc1" providerId="ADAL" clId="{8485CAAF-FDB4-488E-AF80-D8C54BC63720}" dt="2021-10-14T18:13:38.975" v="4687" actId="47"/>
        <pc:sldMkLst>
          <pc:docMk/>
          <pc:sldMk cId="0" sldId="280"/>
        </pc:sldMkLst>
      </pc:sldChg>
      <pc:sldChg chg="del">
        <pc:chgData name="Nelson Tivollier" userId="13a661aa-4aaa-4280-ae97-e7d82e29efc1" providerId="ADAL" clId="{8485CAAF-FDB4-488E-AF80-D8C54BC63720}" dt="2021-10-14T18:13:39.203" v="4688" actId="47"/>
        <pc:sldMkLst>
          <pc:docMk/>
          <pc:sldMk cId="0" sldId="281"/>
        </pc:sldMkLst>
      </pc:sldChg>
      <pc:sldChg chg="del">
        <pc:chgData name="Nelson Tivollier" userId="13a661aa-4aaa-4280-ae97-e7d82e29efc1" providerId="ADAL" clId="{8485CAAF-FDB4-488E-AF80-D8C54BC63720}" dt="2021-10-14T18:13:39.467" v="4689" actId="47"/>
        <pc:sldMkLst>
          <pc:docMk/>
          <pc:sldMk cId="0" sldId="282"/>
        </pc:sldMkLst>
      </pc:sldChg>
      <pc:sldChg chg="modSp del mod">
        <pc:chgData name="Nelson Tivollier" userId="13a661aa-4aaa-4280-ae97-e7d82e29efc1" providerId="ADAL" clId="{8485CAAF-FDB4-488E-AF80-D8C54BC63720}" dt="2021-10-14T18:13:39.671" v="4690" actId="47"/>
        <pc:sldMkLst>
          <pc:docMk/>
          <pc:sldMk cId="0" sldId="283"/>
        </pc:sldMkLst>
        <pc:spChg chg="mod">
          <ac:chgData name="Nelson Tivollier" userId="13a661aa-4aaa-4280-ae97-e7d82e29efc1" providerId="ADAL" clId="{8485CAAF-FDB4-488E-AF80-D8C54BC63720}" dt="2021-10-14T17:04:59.053" v="527" actId="1076"/>
          <ac:spMkLst>
            <pc:docMk/>
            <pc:sldMk cId="0" sldId="283"/>
            <ac:spMk id="461" creationId="{00000000-0000-0000-0000-000000000000}"/>
          </ac:spMkLst>
        </pc:spChg>
        <pc:spChg chg="mod">
          <ac:chgData name="Nelson Tivollier" userId="13a661aa-4aaa-4280-ae97-e7d82e29efc1" providerId="ADAL" clId="{8485CAAF-FDB4-488E-AF80-D8C54BC63720}" dt="2021-10-14T17:04:59.410" v="528" actId="1076"/>
          <ac:spMkLst>
            <pc:docMk/>
            <pc:sldMk cId="0" sldId="283"/>
            <ac:spMk id="466" creationId="{00000000-0000-0000-0000-000000000000}"/>
          </ac:spMkLst>
        </pc:spChg>
      </pc:sldChg>
      <pc:sldChg chg="del">
        <pc:chgData name="Nelson Tivollier" userId="13a661aa-4aaa-4280-ae97-e7d82e29efc1" providerId="ADAL" clId="{8485CAAF-FDB4-488E-AF80-D8C54BC63720}" dt="2021-10-14T18:13:40.204" v="4691" actId="47"/>
        <pc:sldMkLst>
          <pc:docMk/>
          <pc:sldMk cId="0" sldId="284"/>
        </pc:sldMkLst>
      </pc:sldChg>
      <pc:sldChg chg="del">
        <pc:chgData name="Nelson Tivollier" userId="13a661aa-4aaa-4280-ae97-e7d82e29efc1" providerId="ADAL" clId="{8485CAAF-FDB4-488E-AF80-D8C54BC63720}" dt="2021-10-14T18:13:40.462" v="4692" actId="47"/>
        <pc:sldMkLst>
          <pc:docMk/>
          <pc:sldMk cId="0" sldId="285"/>
        </pc:sldMkLst>
      </pc:sldChg>
      <pc:sldChg chg="del">
        <pc:chgData name="Nelson Tivollier" userId="13a661aa-4aaa-4280-ae97-e7d82e29efc1" providerId="ADAL" clId="{8485CAAF-FDB4-488E-AF80-D8C54BC63720}" dt="2021-10-14T18:13:40.822" v="4693" actId="47"/>
        <pc:sldMkLst>
          <pc:docMk/>
          <pc:sldMk cId="0" sldId="286"/>
        </pc:sldMkLst>
      </pc:sldChg>
      <pc:sldChg chg="del">
        <pc:chgData name="Nelson Tivollier" userId="13a661aa-4aaa-4280-ae97-e7d82e29efc1" providerId="ADAL" clId="{8485CAAF-FDB4-488E-AF80-D8C54BC63720}" dt="2021-10-14T18:13:41.306" v="4694" actId="47"/>
        <pc:sldMkLst>
          <pc:docMk/>
          <pc:sldMk cId="0" sldId="287"/>
        </pc:sldMkLst>
      </pc:sldChg>
      <pc:sldChg chg="del">
        <pc:chgData name="Nelson Tivollier" userId="13a661aa-4aaa-4280-ae97-e7d82e29efc1" providerId="ADAL" clId="{8485CAAF-FDB4-488E-AF80-D8C54BC63720}" dt="2021-10-14T18:13:41.857" v="4695" actId="47"/>
        <pc:sldMkLst>
          <pc:docMk/>
          <pc:sldMk cId="0" sldId="288"/>
        </pc:sldMkLst>
      </pc:sldChg>
      <pc:sldChg chg="del">
        <pc:chgData name="Nelson Tivollier" userId="13a661aa-4aaa-4280-ae97-e7d82e29efc1" providerId="ADAL" clId="{8485CAAF-FDB4-488E-AF80-D8C54BC63720}" dt="2021-10-14T18:13:42.213" v="4696" actId="47"/>
        <pc:sldMkLst>
          <pc:docMk/>
          <pc:sldMk cId="0" sldId="289"/>
        </pc:sldMkLst>
      </pc:sldChg>
      <pc:sldChg chg="del">
        <pc:chgData name="Nelson Tivollier" userId="13a661aa-4aaa-4280-ae97-e7d82e29efc1" providerId="ADAL" clId="{8485CAAF-FDB4-488E-AF80-D8C54BC63720}" dt="2021-10-14T18:13:42.664" v="4697" actId="47"/>
        <pc:sldMkLst>
          <pc:docMk/>
          <pc:sldMk cId="0" sldId="290"/>
        </pc:sldMkLst>
      </pc:sldChg>
      <pc:sldChg chg="del">
        <pc:chgData name="Nelson Tivollier" userId="13a661aa-4aaa-4280-ae97-e7d82e29efc1" providerId="ADAL" clId="{8485CAAF-FDB4-488E-AF80-D8C54BC63720}" dt="2021-10-14T18:13:43.043" v="4698" actId="47"/>
        <pc:sldMkLst>
          <pc:docMk/>
          <pc:sldMk cId="0" sldId="291"/>
        </pc:sldMkLst>
      </pc:sldChg>
      <pc:sldChg chg="del">
        <pc:chgData name="Nelson Tivollier" userId="13a661aa-4aaa-4280-ae97-e7d82e29efc1" providerId="ADAL" clId="{8485CAAF-FDB4-488E-AF80-D8C54BC63720}" dt="2021-10-14T18:13:43.634" v="4699" actId="47"/>
        <pc:sldMkLst>
          <pc:docMk/>
          <pc:sldMk cId="0" sldId="292"/>
        </pc:sldMkLst>
      </pc:sldChg>
      <pc:sldChg chg="modSp del mod">
        <pc:chgData name="Nelson Tivollier" userId="13a661aa-4aaa-4280-ae97-e7d82e29efc1" providerId="ADAL" clId="{8485CAAF-FDB4-488E-AF80-D8C54BC63720}" dt="2021-10-14T18:13:43.859" v="4700" actId="47"/>
        <pc:sldMkLst>
          <pc:docMk/>
          <pc:sldMk cId="0" sldId="293"/>
        </pc:sldMkLst>
        <pc:grpChg chg="mod">
          <ac:chgData name="Nelson Tivollier" userId="13a661aa-4aaa-4280-ae97-e7d82e29efc1" providerId="ADAL" clId="{8485CAAF-FDB4-488E-AF80-D8C54BC63720}" dt="2021-10-14T16:58:34.595" v="193" actId="1076"/>
          <ac:grpSpMkLst>
            <pc:docMk/>
            <pc:sldMk cId="0" sldId="293"/>
            <ac:grpSpMk id="1457" creationId="{00000000-0000-0000-0000-000000000000}"/>
          </ac:grpSpMkLst>
        </pc:grpChg>
      </pc:sldChg>
      <pc:sldChg chg="del">
        <pc:chgData name="Nelson Tivollier" userId="13a661aa-4aaa-4280-ae97-e7d82e29efc1" providerId="ADAL" clId="{8485CAAF-FDB4-488E-AF80-D8C54BC63720}" dt="2021-10-14T18:13:44.073" v="4701" actId="47"/>
        <pc:sldMkLst>
          <pc:docMk/>
          <pc:sldMk cId="0" sldId="294"/>
        </pc:sldMkLst>
      </pc:sldChg>
      <pc:sldChg chg="del">
        <pc:chgData name="Nelson Tivollier" userId="13a661aa-4aaa-4280-ae97-e7d82e29efc1" providerId="ADAL" clId="{8485CAAF-FDB4-488E-AF80-D8C54BC63720}" dt="2021-10-14T18:13:44.572" v="4702" actId="47"/>
        <pc:sldMkLst>
          <pc:docMk/>
          <pc:sldMk cId="0" sldId="295"/>
        </pc:sldMkLst>
      </pc:sldChg>
      <pc:sldChg chg="modSp add del mod ord modNotesTx">
        <pc:chgData name="Nelson Tivollier" userId="13a661aa-4aaa-4280-ae97-e7d82e29efc1" providerId="ADAL" clId="{8485CAAF-FDB4-488E-AF80-D8C54BC63720}" dt="2021-10-14T17:24:59.205" v="2178" actId="20577"/>
        <pc:sldMkLst>
          <pc:docMk/>
          <pc:sldMk cId="165694700" sldId="296"/>
        </pc:sldMkLst>
        <pc:grpChg chg="mod">
          <ac:chgData name="Nelson Tivollier" userId="13a661aa-4aaa-4280-ae97-e7d82e29efc1" providerId="ADAL" clId="{8485CAAF-FDB4-488E-AF80-D8C54BC63720}" dt="2021-10-14T16:58:07.989" v="191" actId="14100"/>
          <ac:grpSpMkLst>
            <pc:docMk/>
            <pc:sldMk cId="165694700" sldId="296"/>
            <ac:grpSpMk id="42" creationId="{00000000-0000-0000-0000-000000000000}"/>
          </ac:grpSpMkLst>
        </pc:grpChg>
      </pc:sldChg>
      <pc:sldChg chg="addSp delSp modSp mod modNotesTx">
        <pc:chgData name="Nelson Tivollier" userId="13a661aa-4aaa-4280-ae97-e7d82e29efc1" providerId="ADAL" clId="{8485CAAF-FDB4-488E-AF80-D8C54BC63720}" dt="2021-10-14T20:14:26.823" v="4946" actId="1076"/>
        <pc:sldMkLst>
          <pc:docMk/>
          <pc:sldMk cId="1974440607" sldId="297"/>
        </pc:sldMkLst>
        <pc:spChg chg="add del mod">
          <ac:chgData name="Nelson Tivollier" userId="13a661aa-4aaa-4280-ae97-e7d82e29efc1" providerId="ADAL" clId="{8485CAAF-FDB4-488E-AF80-D8C54BC63720}" dt="2021-10-14T19:26:59.239" v="4830" actId="478"/>
          <ac:spMkLst>
            <pc:docMk/>
            <pc:sldMk cId="1974440607" sldId="297"/>
            <ac:spMk id="2" creationId="{5AFCBCDA-4C7E-453E-9E4D-C6C6E130104F}"/>
          </ac:spMkLst>
        </pc:spChg>
        <pc:spChg chg="mod">
          <ac:chgData name="Nelson Tivollier" userId="13a661aa-4aaa-4280-ae97-e7d82e29efc1" providerId="ADAL" clId="{8485CAAF-FDB4-488E-AF80-D8C54BC63720}" dt="2021-10-14T19:26:56.932" v="4829" actId="1076"/>
          <ac:spMkLst>
            <pc:docMk/>
            <pc:sldMk cId="1974440607" sldId="297"/>
            <ac:spMk id="3" creationId="{8E3A4362-0F96-4CC6-B937-DE1A6E8EE5C9}"/>
          </ac:spMkLst>
        </pc:spChg>
        <pc:spChg chg="add del mod">
          <ac:chgData name="Nelson Tivollier" userId="13a661aa-4aaa-4280-ae97-e7d82e29efc1" providerId="ADAL" clId="{8485CAAF-FDB4-488E-AF80-D8C54BC63720}" dt="2021-10-14T19:27:06.878" v="4833" actId="478"/>
          <ac:spMkLst>
            <pc:docMk/>
            <pc:sldMk cId="1974440607" sldId="297"/>
            <ac:spMk id="4" creationId="{5F651300-B796-495F-BFC3-C68CB8879F69}"/>
          </ac:spMkLst>
        </pc:spChg>
        <pc:spChg chg="add del mod">
          <ac:chgData name="Nelson Tivollier" userId="13a661aa-4aaa-4280-ae97-e7d82e29efc1" providerId="ADAL" clId="{8485CAAF-FDB4-488E-AF80-D8C54BC63720}" dt="2021-10-14T19:27:21.990" v="4840" actId="478"/>
          <ac:spMkLst>
            <pc:docMk/>
            <pc:sldMk cId="1974440607" sldId="297"/>
            <ac:spMk id="5" creationId="{204996F7-2991-4C1D-9246-5D3C62F210C9}"/>
          </ac:spMkLst>
        </pc:spChg>
        <pc:spChg chg="add del mod">
          <ac:chgData name="Nelson Tivollier" userId="13a661aa-4aaa-4280-ae97-e7d82e29efc1" providerId="ADAL" clId="{8485CAAF-FDB4-488E-AF80-D8C54BC63720}" dt="2021-10-14T19:27:36.769" v="4845" actId="478"/>
          <ac:spMkLst>
            <pc:docMk/>
            <pc:sldMk cId="1974440607" sldId="297"/>
            <ac:spMk id="6" creationId="{92444BDF-5F71-413D-B330-CE98BDD7DB93}"/>
          </ac:spMkLst>
        </pc:spChg>
        <pc:spChg chg="mod">
          <ac:chgData name="Nelson Tivollier" userId="13a661aa-4aaa-4280-ae97-e7d82e29efc1" providerId="ADAL" clId="{8485CAAF-FDB4-488E-AF80-D8C54BC63720}" dt="2021-10-14T18:12:09.003" v="4622" actId="20577"/>
          <ac:spMkLst>
            <pc:docMk/>
            <pc:sldMk cId="1974440607" sldId="297"/>
            <ac:spMk id="10" creationId="{00000000-0000-0000-0000-000000000000}"/>
          </ac:spMkLst>
        </pc:spChg>
        <pc:spChg chg="add del mod">
          <ac:chgData name="Nelson Tivollier" userId="13a661aa-4aaa-4280-ae97-e7d82e29efc1" providerId="ADAL" clId="{8485CAAF-FDB4-488E-AF80-D8C54BC63720}" dt="2021-10-14T19:38:41.737" v="4880" actId="478"/>
          <ac:spMkLst>
            <pc:docMk/>
            <pc:sldMk cId="1974440607" sldId="297"/>
            <ac:spMk id="12" creationId="{51CD50CF-CCCD-4FE4-B542-381999CD2D87}"/>
          </ac:spMkLst>
        </pc:spChg>
        <pc:spChg chg="mod">
          <ac:chgData name="Nelson Tivollier" userId="13a661aa-4aaa-4280-ae97-e7d82e29efc1" providerId="ADAL" clId="{8485CAAF-FDB4-488E-AF80-D8C54BC63720}" dt="2021-10-14T16:56:13.431" v="170" actId="114"/>
          <ac:spMkLst>
            <pc:docMk/>
            <pc:sldMk cId="1974440607" sldId="297"/>
            <ac:spMk id="103" creationId="{00000000-0000-0000-0000-000000000000}"/>
          </ac:spMkLst>
        </pc:spChg>
        <pc:picChg chg="add mod">
          <ac:chgData name="Nelson Tivollier" userId="13a661aa-4aaa-4280-ae97-e7d82e29efc1" providerId="ADAL" clId="{8485CAAF-FDB4-488E-AF80-D8C54BC63720}" dt="2021-10-14T20:11:59.156" v="4935" actId="1076"/>
          <ac:picMkLst>
            <pc:docMk/>
            <pc:sldMk cId="1974440607" sldId="297"/>
            <ac:picMk id="8" creationId="{650724CD-751D-471E-923B-834F9F907DE7}"/>
          </ac:picMkLst>
        </pc:picChg>
        <pc:picChg chg="add del mod">
          <ac:chgData name="Nelson Tivollier" userId="13a661aa-4aaa-4280-ae97-e7d82e29efc1" providerId="ADAL" clId="{8485CAAF-FDB4-488E-AF80-D8C54BC63720}" dt="2021-10-14T19:37:45.836" v="4877" actId="478"/>
          <ac:picMkLst>
            <pc:docMk/>
            <pc:sldMk cId="1974440607" sldId="297"/>
            <ac:picMk id="11" creationId="{7B06DA8B-A94C-4184-B28F-BED092A5C82E}"/>
          </ac:picMkLst>
        </pc:picChg>
        <pc:picChg chg="add mod">
          <ac:chgData name="Nelson Tivollier" userId="13a661aa-4aaa-4280-ae97-e7d82e29efc1" providerId="ADAL" clId="{8485CAAF-FDB4-488E-AF80-D8C54BC63720}" dt="2021-10-14T20:12:01.599" v="4936" actId="1076"/>
          <ac:picMkLst>
            <pc:docMk/>
            <pc:sldMk cId="1974440607" sldId="297"/>
            <ac:picMk id="14" creationId="{E3D36DBD-6941-4D57-9344-354262DB3149}"/>
          </ac:picMkLst>
        </pc:picChg>
        <pc:picChg chg="add del mod">
          <ac:chgData name="Nelson Tivollier" userId="13a661aa-4aaa-4280-ae97-e7d82e29efc1" providerId="ADAL" clId="{8485CAAF-FDB4-488E-AF80-D8C54BC63720}" dt="2021-10-14T20:13:03.259" v="4943" actId="478"/>
          <ac:picMkLst>
            <pc:docMk/>
            <pc:sldMk cId="1974440607" sldId="297"/>
            <ac:picMk id="16" creationId="{F5B4E42B-7700-4A4A-837D-297B5527169A}"/>
          </ac:picMkLst>
        </pc:picChg>
        <pc:picChg chg="add mod">
          <ac:chgData name="Nelson Tivollier" userId="13a661aa-4aaa-4280-ae97-e7d82e29efc1" providerId="ADAL" clId="{8485CAAF-FDB4-488E-AF80-D8C54BC63720}" dt="2021-10-14T20:14:26.823" v="4946" actId="1076"/>
          <ac:picMkLst>
            <pc:docMk/>
            <pc:sldMk cId="1974440607" sldId="297"/>
            <ac:picMk id="18" creationId="{CB508234-B14D-4F8B-958F-BF13061EF945}"/>
          </ac:picMkLst>
        </pc:picChg>
      </pc:sldChg>
      <pc:sldChg chg="modSp mod modNotesTx">
        <pc:chgData name="Nelson Tivollier" userId="13a661aa-4aaa-4280-ae97-e7d82e29efc1" providerId="ADAL" clId="{8485CAAF-FDB4-488E-AF80-D8C54BC63720}" dt="2021-10-14T19:20:13.359" v="4825" actId="1076"/>
        <pc:sldMkLst>
          <pc:docMk/>
          <pc:sldMk cId="990237510" sldId="298"/>
        </pc:sldMkLst>
        <pc:spChg chg="mod">
          <ac:chgData name="Nelson Tivollier" userId="13a661aa-4aaa-4280-ae97-e7d82e29efc1" providerId="ADAL" clId="{8485CAAF-FDB4-488E-AF80-D8C54BC63720}" dt="2021-10-14T18:12:35.416" v="4642" actId="1076"/>
          <ac:spMkLst>
            <pc:docMk/>
            <pc:sldMk cId="990237510" sldId="298"/>
            <ac:spMk id="10" creationId="{00000000-0000-0000-0000-000000000000}"/>
          </ac:spMkLst>
        </pc:spChg>
        <pc:spChg chg="mod">
          <ac:chgData name="Nelson Tivollier" userId="13a661aa-4aaa-4280-ae97-e7d82e29efc1" providerId="ADAL" clId="{8485CAAF-FDB4-488E-AF80-D8C54BC63720}" dt="2021-10-14T19:20:13.359" v="4825" actId="1076"/>
          <ac:spMkLst>
            <pc:docMk/>
            <pc:sldMk cId="990237510" sldId="298"/>
            <ac:spMk id="103" creationId="{00000000-0000-0000-0000-000000000000}"/>
          </ac:spMkLst>
        </pc:spChg>
        <pc:cxnChg chg="mod">
          <ac:chgData name="Nelson Tivollier" userId="13a661aa-4aaa-4280-ae97-e7d82e29efc1" providerId="ADAL" clId="{8485CAAF-FDB4-488E-AF80-D8C54BC63720}" dt="2021-10-14T19:20:13.359" v="4825" actId="1076"/>
          <ac:cxnSpMkLst>
            <pc:docMk/>
            <pc:sldMk cId="990237510" sldId="298"/>
            <ac:cxnSpMk id="101" creationId="{00000000-0000-0000-0000-000000000000}"/>
          </ac:cxnSpMkLst>
        </pc:cxnChg>
      </pc:sldChg>
      <pc:sldChg chg="addSp delSp modSp mod modNotesTx">
        <pc:chgData name="Nelson Tivollier" userId="13a661aa-4aaa-4280-ae97-e7d82e29efc1" providerId="ADAL" clId="{8485CAAF-FDB4-488E-AF80-D8C54BC63720}" dt="2021-10-14T20:12:37.305" v="4942" actId="1076"/>
        <pc:sldMkLst>
          <pc:docMk/>
          <pc:sldMk cId="2585654259" sldId="299"/>
        </pc:sldMkLst>
        <pc:spChg chg="mod">
          <ac:chgData name="Nelson Tivollier" userId="13a661aa-4aaa-4280-ae97-e7d82e29efc1" providerId="ADAL" clId="{8485CAAF-FDB4-488E-AF80-D8C54BC63720}" dt="2021-10-14T18:12:11.449" v="4624" actId="20577"/>
          <ac:spMkLst>
            <pc:docMk/>
            <pc:sldMk cId="2585654259" sldId="299"/>
            <ac:spMk id="10" creationId="{00000000-0000-0000-0000-000000000000}"/>
          </ac:spMkLst>
        </pc:spChg>
        <pc:spChg chg="mod">
          <ac:chgData name="Nelson Tivollier" userId="13a661aa-4aaa-4280-ae97-e7d82e29efc1" providerId="ADAL" clId="{8485CAAF-FDB4-488E-AF80-D8C54BC63720}" dt="2021-10-14T16:56:19.979" v="173" actId="114"/>
          <ac:spMkLst>
            <pc:docMk/>
            <pc:sldMk cId="2585654259" sldId="299"/>
            <ac:spMk id="103" creationId="{00000000-0000-0000-0000-000000000000}"/>
          </ac:spMkLst>
        </pc:spChg>
        <pc:picChg chg="add del mod">
          <ac:chgData name="Nelson Tivollier" userId="13a661aa-4aaa-4280-ae97-e7d82e29efc1" providerId="ADAL" clId="{8485CAAF-FDB4-488E-AF80-D8C54BC63720}" dt="2021-10-14T19:57:13.431" v="4893" actId="478"/>
          <ac:picMkLst>
            <pc:docMk/>
            <pc:sldMk cId="2585654259" sldId="299"/>
            <ac:picMk id="3" creationId="{9A620890-7CEE-4723-A461-E58776AB84BD}"/>
          </ac:picMkLst>
        </pc:picChg>
        <pc:picChg chg="add mod">
          <ac:chgData name="Nelson Tivollier" userId="13a661aa-4aaa-4280-ae97-e7d82e29efc1" providerId="ADAL" clId="{8485CAAF-FDB4-488E-AF80-D8C54BC63720}" dt="2021-10-14T20:12:37.305" v="4942" actId="1076"/>
          <ac:picMkLst>
            <pc:docMk/>
            <pc:sldMk cId="2585654259" sldId="299"/>
            <ac:picMk id="6" creationId="{0A30A3E1-CBF7-4D74-8228-FAB53EE667AF}"/>
          </ac:picMkLst>
        </pc:picChg>
      </pc:sldChg>
      <pc:sldChg chg="addSp modSp mod modNotesTx">
        <pc:chgData name="Nelson Tivollier" userId="13a661aa-4aaa-4280-ae97-e7d82e29efc1" providerId="ADAL" clId="{8485CAAF-FDB4-488E-AF80-D8C54BC63720}" dt="2021-10-14T19:58:11.737" v="4907" actId="14100"/>
        <pc:sldMkLst>
          <pc:docMk/>
          <pc:sldMk cId="3576057674" sldId="300"/>
        </pc:sldMkLst>
        <pc:spChg chg="mod">
          <ac:chgData name="Nelson Tivollier" userId="13a661aa-4aaa-4280-ae97-e7d82e29efc1" providerId="ADAL" clId="{8485CAAF-FDB4-488E-AF80-D8C54BC63720}" dt="2021-10-14T18:12:13.323" v="4626" actId="20577"/>
          <ac:spMkLst>
            <pc:docMk/>
            <pc:sldMk cId="3576057674" sldId="300"/>
            <ac:spMk id="10" creationId="{00000000-0000-0000-0000-000000000000}"/>
          </ac:spMkLst>
        </pc:spChg>
        <pc:spChg chg="mod">
          <ac:chgData name="Nelson Tivollier" userId="13a661aa-4aaa-4280-ae97-e7d82e29efc1" providerId="ADAL" clId="{8485CAAF-FDB4-488E-AF80-D8C54BC63720}" dt="2021-10-14T16:56:24.554" v="174" actId="114"/>
          <ac:spMkLst>
            <pc:docMk/>
            <pc:sldMk cId="3576057674" sldId="300"/>
            <ac:spMk id="103" creationId="{00000000-0000-0000-0000-000000000000}"/>
          </ac:spMkLst>
        </pc:spChg>
        <pc:picChg chg="add mod">
          <ac:chgData name="Nelson Tivollier" userId="13a661aa-4aaa-4280-ae97-e7d82e29efc1" providerId="ADAL" clId="{8485CAAF-FDB4-488E-AF80-D8C54BC63720}" dt="2021-10-14T19:58:04.454" v="4903" actId="1076"/>
          <ac:picMkLst>
            <pc:docMk/>
            <pc:sldMk cId="3576057674" sldId="300"/>
            <ac:picMk id="3" creationId="{0EE007C4-2350-4065-BF1B-24753877F57F}"/>
          </ac:picMkLst>
        </pc:picChg>
        <pc:picChg chg="add mod">
          <ac:chgData name="Nelson Tivollier" userId="13a661aa-4aaa-4280-ae97-e7d82e29efc1" providerId="ADAL" clId="{8485CAAF-FDB4-488E-AF80-D8C54BC63720}" dt="2021-10-14T19:58:11.737" v="4907" actId="14100"/>
          <ac:picMkLst>
            <pc:docMk/>
            <pc:sldMk cId="3576057674" sldId="300"/>
            <ac:picMk id="6" creationId="{C2063147-7B7A-413E-A193-838326D35512}"/>
          </ac:picMkLst>
        </pc:picChg>
      </pc:sldChg>
      <pc:sldChg chg="modSp mod modNotesTx">
        <pc:chgData name="Nelson Tivollier" userId="13a661aa-4aaa-4280-ae97-e7d82e29efc1" providerId="ADAL" clId="{8485CAAF-FDB4-488E-AF80-D8C54BC63720}" dt="2021-10-14T18:12:18.444" v="4630" actId="1076"/>
        <pc:sldMkLst>
          <pc:docMk/>
          <pc:sldMk cId="2276818716" sldId="301"/>
        </pc:sldMkLst>
        <pc:spChg chg="mod">
          <ac:chgData name="Nelson Tivollier" userId="13a661aa-4aaa-4280-ae97-e7d82e29efc1" providerId="ADAL" clId="{8485CAAF-FDB4-488E-AF80-D8C54BC63720}" dt="2021-10-14T18:12:18.444" v="4630" actId="1076"/>
          <ac:spMkLst>
            <pc:docMk/>
            <pc:sldMk cId="2276818716" sldId="301"/>
            <ac:spMk id="7" creationId="{00000000-0000-0000-0000-000000000000}"/>
          </ac:spMkLst>
        </pc:spChg>
      </pc:sldChg>
      <pc:sldChg chg="addSp modSp mod modNotesTx">
        <pc:chgData name="Nelson Tivollier" userId="13a661aa-4aaa-4280-ae97-e7d82e29efc1" providerId="ADAL" clId="{8485CAAF-FDB4-488E-AF80-D8C54BC63720}" dt="2021-10-14T20:16:14.932" v="5057" actId="20577"/>
        <pc:sldMkLst>
          <pc:docMk/>
          <pc:sldMk cId="2545559597" sldId="302"/>
        </pc:sldMkLst>
        <pc:spChg chg="add mod">
          <ac:chgData name="Nelson Tivollier" userId="13a661aa-4aaa-4280-ae97-e7d82e29efc1" providerId="ADAL" clId="{8485CAAF-FDB4-488E-AF80-D8C54BC63720}" dt="2021-10-14T20:16:14.932" v="5057" actId="20577"/>
          <ac:spMkLst>
            <pc:docMk/>
            <pc:sldMk cId="2545559597" sldId="302"/>
            <ac:spMk id="2" creationId="{DA70AAA1-F188-4A45-B608-1236AEA2BC3D}"/>
          </ac:spMkLst>
        </pc:spChg>
        <pc:spChg chg="mod">
          <ac:chgData name="Nelson Tivollier" userId="13a661aa-4aaa-4280-ae97-e7d82e29efc1" providerId="ADAL" clId="{8485CAAF-FDB4-488E-AF80-D8C54BC63720}" dt="2021-10-14T18:12:24.166" v="4634" actId="1076"/>
          <ac:spMkLst>
            <pc:docMk/>
            <pc:sldMk cId="2545559597" sldId="302"/>
            <ac:spMk id="10" creationId="{00000000-0000-0000-0000-000000000000}"/>
          </ac:spMkLst>
        </pc:spChg>
        <pc:spChg chg="mod">
          <ac:chgData name="Nelson Tivollier" userId="13a661aa-4aaa-4280-ae97-e7d82e29efc1" providerId="ADAL" clId="{8485CAAF-FDB4-488E-AF80-D8C54BC63720}" dt="2021-10-14T16:56:29.989" v="175" actId="114"/>
          <ac:spMkLst>
            <pc:docMk/>
            <pc:sldMk cId="2545559597" sldId="302"/>
            <ac:spMk id="103" creationId="{00000000-0000-0000-0000-000000000000}"/>
          </ac:spMkLst>
        </pc:spChg>
      </pc:sldChg>
      <pc:sldChg chg="addSp modSp mod modNotesTx">
        <pc:chgData name="Nelson Tivollier" userId="13a661aa-4aaa-4280-ae97-e7d82e29efc1" providerId="ADAL" clId="{8485CAAF-FDB4-488E-AF80-D8C54BC63720}" dt="2021-10-14T20:17:48.517" v="5159" actId="1076"/>
        <pc:sldMkLst>
          <pc:docMk/>
          <pc:sldMk cId="2529723926" sldId="303"/>
        </pc:sldMkLst>
        <pc:spChg chg="add mod">
          <ac:chgData name="Nelson Tivollier" userId="13a661aa-4aaa-4280-ae97-e7d82e29efc1" providerId="ADAL" clId="{8485CAAF-FDB4-488E-AF80-D8C54BC63720}" dt="2021-10-14T20:17:48.517" v="5159" actId="1076"/>
          <ac:spMkLst>
            <pc:docMk/>
            <pc:sldMk cId="2529723926" sldId="303"/>
            <ac:spMk id="7" creationId="{C265B705-840D-4D23-A5F1-508762852FF7}"/>
          </ac:spMkLst>
        </pc:spChg>
        <pc:spChg chg="mod">
          <ac:chgData name="Nelson Tivollier" userId="13a661aa-4aaa-4280-ae97-e7d82e29efc1" providerId="ADAL" clId="{8485CAAF-FDB4-488E-AF80-D8C54BC63720}" dt="2021-10-14T18:12:30.815" v="4638" actId="1076"/>
          <ac:spMkLst>
            <pc:docMk/>
            <pc:sldMk cId="2529723926" sldId="303"/>
            <ac:spMk id="10" creationId="{00000000-0000-0000-0000-000000000000}"/>
          </ac:spMkLst>
        </pc:spChg>
        <pc:spChg chg="mod">
          <ac:chgData name="Nelson Tivollier" userId="13a661aa-4aaa-4280-ae97-e7d82e29efc1" providerId="ADAL" clId="{8485CAAF-FDB4-488E-AF80-D8C54BC63720}" dt="2021-10-14T16:56:33.003" v="176" actId="114"/>
          <ac:spMkLst>
            <pc:docMk/>
            <pc:sldMk cId="2529723926" sldId="303"/>
            <ac:spMk id="103" creationId="{00000000-0000-0000-0000-000000000000}"/>
          </ac:spMkLst>
        </pc:spChg>
      </pc:sldChg>
      <pc:sldChg chg="addSp delSp modSp new del mod">
        <pc:chgData name="Nelson Tivollier" userId="13a661aa-4aaa-4280-ae97-e7d82e29efc1" providerId="ADAL" clId="{8485CAAF-FDB4-488E-AF80-D8C54BC63720}" dt="2021-10-14T17:00:13.302" v="231" actId="47"/>
        <pc:sldMkLst>
          <pc:docMk/>
          <pc:sldMk cId="1578867003" sldId="304"/>
        </pc:sldMkLst>
        <pc:spChg chg="mod">
          <ac:chgData name="Nelson Tivollier" userId="13a661aa-4aaa-4280-ae97-e7d82e29efc1" providerId="ADAL" clId="{8485CAAF-FDB4-488E-AF80-D8C54BC63720}" dt="2021-10-14T16:59:47.291" v="216" actId="20577"/>
          <ac:spMkLst>
            <pc:docMk/>
            <pc:sldMk cId="1578867003" sldId="304"/>
            <ac:spMk id="2" creationId="{F89FBF52-8819-4EC4-A7F5-FFEC3931A5B4}"/>
          </ac:spMkLst>
        </pc:spChg>
        <pc:spChg chg="del">
          <ac:chgData name="Nelson Tivollier" userId="13a661aa-4aaa-4280-ae97-e7d82e29efc1" providerId="ADAL" clId="{8485CAAF-FDB4-488E-AF80-D8C54BC63720}" dt="2021-10-14T16:59:49.131" v="217" actId="478"/>
          <ac:spMkLst>
            <pc:docMk/>
            <pc:sldMk cId="1578867003" sldId="304"/>
            <ac:spMk id="3" creationId="{7CF0FBB8-94C9-47CC-9BCF-86D17C4531D2}"/>
          </ac:spMkLst>
        </pc:spChg>
        <pc:spChg chg="mod">
          <ac:chgData name="Nelson Tivollier" userId="13a661aa-4aaa-4280-ae97-e7d82e29efc1" providerId="ADAL" clId="{8485CAAF-FDB4-488E-AF80-D8C54BC63720}" dt="2021-10-14T16:59:49.948" v="218"/>
          <ac:spMkLst>
            <pc:docMk/>
            <pc:sldMk cId="1578867003" sldId="304"/>
            <ac:spMk id="6" creationId="{B0A0F6B6-D12C-449A-ACF0-B94A6714F098}"/>
          </ac:spMkLst>
        </pc:spChg>
        <pc:spChg chg="mod">
          <ac:chgData name="Nelson Tivollier" userId="13a661aa-4aaa-4280-ae97-e7d82e29efc1" providerId="ADAL" clId="{8485CAAF-FDB4-488E-AF80-D8C54BC63720}" dt="2021-10-14T16:59:49.948" v="218"/>
          <ac:spMkLst>
            <pc:docMk/>
            <pc:sldMk cId="1578867003" sldId="304"/>
            <ac:spMk id="7" creationId="{C96EA22B-FB4B-4FB7-8804-696F4B93E3A0}"/>
          </ac:spMkLst>
        </pc:spChg>
        <pc:spChg chg="mod">
          <ac:chgData name="Nelson Tivollier" userId="13a661aa-4aaa-4280-ae97-e7d82e29efc1" providerId="ADAL" clId="{8485CAAF-FDB4-488E-AF80-D8C54BC63720}" dt="2021-10-14T16:59:49.948" v="218"/>
          <ac:spMkLst>
            <pc:docMk/>
            <pc:sldMk cId="1578867003" sldId="304"/>
            <ac:spMk id="8" creationId="{1AE9B1BD-9CBD-4A31-BEF8-63AF262DFD4C}"/>
          </ac:spMkLst>
        </pc:spChg>
        <pc:spChg chg="mod">
          <ac:chgData name="Nelson Tivollier" userId="13a661aa-4aaa-4280-ae97-e7d82e29efc1" providerId="ADAL" clId="{8485CAAF-FDB4-488E-AF80-D8C54BC63720}" dt="2021-10-14T16:59:49.948" v="218"/>
          <ac:spMkLst>
            <pc:docMk/>
            <pc:sldMk cId="1578867003" sldId="304"/>
            <ac:spMk id="9" creationId="{A7A1F036-FE6B-4118-855A-A942E1E8539F}"/>
          </ac:spMkLst>
        </pc:spChg>
        <pc:spChg chg="mod">
          <ac:chgData name="Nelson Tivollier" userId="13a661aa-4aaa-4280-ae97-e7d82e29efc1" providerId="ADAL" clId="{8485CAAF-FDB4-488E-AF80-D8C54BC63720}" dt="2021-10-14T16:59:49.948" v="218"/>
          <ac:spMkLst>
            <pc:docMk/>
            <pc:sldMk cId="1578867003" sldId="304"/>
            <ac:spMk id="10" creationId="{E7E34112-98DB-48A7-9163-21EA968A6585}"/>
          </ac:spMkLst>
        </pc:spChg>
        <pc:spChg chg="mod">
          <ac:chgData name="Nelson Tivollier" userId="13a661aa-4aaa-4280-ae97-e7d82e29efc1" providerId="ADAL" clId="{8485CAAF-FDB4-488E-AF80-D8C54BC63720}" dt="2021-10-14T16:59:49.948" v="218"/>
          <ac:spMkLst>
            <pc:docMk/>
            <pc:sldMk cId="1578867003" sldId="304"/>
            <ac:spMk id="11" creationId="{1DCE0EC8-DA23-4D4B-AE41-E6CE1CBBCAA3}"/>
          </ac:spMkLst>
        </pc:spChg>
        <pc:spChg chg="mod">
          <ac:chgData name="Nelson Tivollier" userId="13a661aa-4aaa-4280-ae97-e7d82e29efc1" providerId="ADAL" clId="{8485CAAF-FDB4-488E-AF80-D8C54BC63720}" dt="2021-10-14T16:59:49.948" v="218"/>
          <ac:spMkLst>
            <pc:docMk/>
            <pc:sldMk cId="1578867003" sldId="304"/>
            <ac:spMk id="12" creationId="{A483491D-ECDD-4FCA-A4D7-187ABFCA3932}"/>
          </ac:spMkLst>
        </pc:spChg>
        <pc:spChg chg="add mod">
          <ac:chgData name="Nelson Tivollier" userId="13a661aa-4aaa-4280-ae97-e7d82e29efc1" providerId="ADAL" clId="{8485CAAF-FDB4-488E-AF80-D8C54BC63720}" dt="2021-10-14T16:59:49.948" v="218"/>
          <ac:spMkLst>
            <pc:docMk/>
            <pc:sldMk cId="1578867003" sldId="304"/>
            <ac:spMk id="14" creationId="{AD0486FA-2EDB-4FCA-BAB2-9067C4A97379}"/>
          </ac:spMkLst>
        </pc:spChg>
        <pc:spChg chg="add mod">
          <ac:chgData name="Nelson Tivollier" userId="13a661aa-4aaa-4280-ae97-e7d82e29efc1" providerId="ADAL" clId="{8485CAAF-FDB4-488E-AF80-D8C54BC63720}" dt="2021-10-14T16:59:49.948" v="218"/>
          <ac:spMkLst>
            <pc:docMk/>
            <pc:sldMk cId="1578867003" sldId="304"/>
            <ac:spMk id="16" creationId="{880B95BD-DE2D-48C8-A9E7-6EEBD8BE3A28}"/>
          </ac:spMkLst>
        </pc:spChg>
        <pc:spChg chg="add mod">
          <ac:chgData name="Nelson Tivollier" userId="13a661aa-4aaa-4280-ae97-e7d82e29efc1" providerId="ADAL" clId="{8485CAAF-FDB4-488E-AF80-D8C54BC63720}" dt="2021-10-14T16:59:49.948" v="218"/>
          <ac:spMkLst>
            <pc:docMk/>
            <pc:sldMk cId="1578867003" sldId="304"/>
            <ac:spMk id="18" creationId="{0AE753E2-AD5E-4A60-8D91-0DFD48355807}"/>
          </ac:spMkLst>
        </pc:spChg>
        <pc:spChg chg="add mod">
          <ac:chgData name="Nelson Tivollier" userId="13a661aa-4aaa-4280-ae97-e7d82e29efc1" providerId="ADAL" clId="{8485CAAF-FDB4-488E-AF80-D8C54BC63720}" dt="2021-10-14T16:59:49.948" v="218"/>
          <ac:spMkLst>
            <pc:docMk/>
            <pc:sldMk cId="1578867003" sldId="304"/>
            <ac:spMk id="20" creationId="{8E6303D6-2852-4E33-B8A1-B5D158559FBB}"/>
          </ac:spMkLst>
        </pc:spChg>
        <pc:spChg chg="add mod">
          <ac:chgData name="Nelson Tivollier" userId="13a661aa-4aaa-4280-ae97-e7d82e29efc1" providerId="ADAL" clId="{8485CAAF-FDB4-488E-AF80-D8C54BC63720}" dt="2021-10-14T16:59:49.948" v="218"/>
          <ac:spMkLst>
            <pc:docMk/>
            <pc:sldMk cId="1578867003" sldId="304"/>
            <ac:spMk id="22" creationId="{390891F7-56E0-4B66-943C-1D2C2C94447A}"/>
          </ac:spMkLst>
        </pc:spChg>
        <pc:spChg chg="add mod">
          <ac:chgData name="Nelson Tivollier" userId="13a661aa-4aaa-4280-ae97-e7d82e29efc1" providerId="ADAL" clId="{8485CAAF-FDB4-488E-AF80-D8C54BC63720}" dt="2021-10-14T16:59:49.948" v="218"/>
          <ac:spMkLst>
            <pc:docMk/>
            <pc:sldMk cId="1578867003" sldId="304"/>
            <ac:spMk id="24" creationId="{21CEDACF-EE4F-47C3-A919-97C06E70FB25}"/>
          </ac:spMkLst>
        </pc:spChg>
        <pc:grpChg chg="add mod">
          <ac:chgData name="Nelson Tivollier" userId="13a661aa-4aaa-4280-ae97-e7d82e29efc1" providerId="ADAL" clId="{8485CAAF-FDB4-488E-AF80-D8C54BC63720}" dt="2021-10-14T16:59:49.948" v="218"/>
          <ac:grpSpMkLst>
            <pc:docMk/>
            <pc:sldMk cId="1578867003" sldId="304"/>
            <ac:grpSpMk id="5" creationId="{EBC8CCFB-BA06-450E-802C-BD9052D02B7C}"/>
          </ac:grpSpMkLst>
        </pc:grpChg>
        <pc:cxnChg chg="add mod">
          <ac:chgData name="Nelson Tivollier" userId="13a661aa-4aaa-4280-ae97-e7d82e29efc1" providerId="ADAL" clId="{8485CAAF-FDB4-488E-AF80-D8C54BC63720}" dt="2021-10-14T16:59:49.948" v="218"/>
          <ac:cxnSpMkLst>
            <pc:docMk/>
            <pc:sldMk cId="1578867003" sldId="304"/>
            <ac:cxnSpMk id="13" creationId="{66EC3A60-AC65-476E-A7D8-5DC8182AA1C2}"/>
          </ac:cxnSpMkLst>
        </pc:cxnChg>
        <pc:cxnChg chg="add mod">
          <ac:chgData name="Nelson Tivollier" userId="13a661aa-4aaa-4280-ae97-e7d82e29efc1" providerId="ADAL" clId="{8485CAAF-FDB4-488E-AF80-D8C54BC63720}" dt="2021-10-14T16:59:49.948" v="218"/>
          <ac:cxnSpMkLst>
            <pc:docMk/>
            <pc:sldMk cId="1578867003" sldId="304"/>
            <ac:cxnSpMk id="15" creationId="{A560C74C-B9C7-48BB-9815-172B85D11361}"/>
          </ac:cxnSpMkLst>
        </pc:cxnChg>
        <pc:cxnChg chg="add mod">
          <ac:chgData name="Nelson Tivollier" userId="13a661aa-4aaa-4280-ae97-e7d82e29efc1" providerId="ADAL" clId="{8485CAAF-FDB4-488E-AF80-D8C54BC63720}" dt="2021-10-14T16:59:49.948" v="218"/>
          <ac:cxnSpMkLst>
            <pc:docMk/>
            <pc:sldMk cId="1578867003" sldId="304"/>
            <ac:cxnSpMk id="17" creationId="{C061E91F-5B6C-4CE4-93E1-18F494895C92}"/>
          </ac:cxnSpMkLst>
        </pc:cxnChg>
        <pc:cxnChg chg="add mod">
          <ac:chgData name="Nelson Tivollier" userId="13a661aa-4aaa-4280-ae97-e7d82e29efc1" providerId="ADAL" clId="{8485CAAF-FDB4-488E-AF80-D8C54BC63720}" dt="2021-10-14T16:59:49.948" v="218"/>
          <ac:cxnSpMkLst>
            <pc:docMk/>
            <pc:sldMk cId="1578867003" sldId="304"/>
            <ac:cxnSpMk id="19" creationId="{DEC8E124-B788-492C-9A49-F1E9CDAEB3B2}"/>
          </ac:cxnSpMkLst>
        </pc:cxnChg>
        <pc:cxnChg chg="add mod">
          <ac:chgData name="Nelson Tivollier" userId="13a661aa-4aaa-4280-ae97-e7d82e29efc1" providerId="ADAL" clId="{8485CAAF-FDB4-488E-AF80-D8C54BC63720}" dt="2021-10-14T16:59:49.948" v="218"/>
          <ac:cxnSpMkLst>
            <pc:docMk/>
            <pc:sldMk cId="1578867003" sldId="304"/>
            <ac:cxnSpMk id="21" creationId="{8748B0C6-F8A6-4D9C-BB3A-18EA47210BAC}"/>
          </ac:cxnSpMkLst>
        </pc:cxnChg>
        <pc:cxnChg chg="add mod">
          <ac:chgData name="Nelson Tivollier" userId="13a661aa-4aaa-4280-ae97-e7d82e29efc1" providerId="ADAL" clId="{8485CAAF-FDB4-488E-AF80-D8C54BC63720}" dt="2021-10-14T16:59:49.948" v="218"/>
          <ac:cxnSpMkLst>
            <pc:docMk/>
            <pc:sldMk cId="1578867003" sldId="304"/>
            <ac:cxnSpMk id="23" creationId="{89EB0D2F-CAA1-48AE-8E4C-4838C0B78AD7}"/>
          </ac:cxnSpMkLst>
        </pc:cxnChg>
      </pc:sldChg>
      <pc:sldChg chg="addSp delSp modSp add mod ord modNotesTx">
        <pc:chgData name="Nelson Tivollier" userId="13a661aa-4aaa-4280-ae97-e7d82e29efc1" providerId="ADAL" clId="{8485CAAF-FDB4-488E-AF80-D8C54BC63720}" dt="2021-10-14T18:12:02.837" v="4616" actId="20577"/>
        <pc:sldMkLst>
          <pc:docMk/>
          <pc:sldMk cId="3919164086" sldId="305"/>
        </pc:sldMkLst>
        <pc:spChg chg="mod">
          <ac:chgData name="Nelson Tivollier" userId="13a661aa-4aaa-4280-ae97-e7d82e29efc1" providerId="ADAL" clId="{8485CAAF-FDB4-488E-AF80-D8C54BC63720}" dt="2021-10-14T18:12:02.837" v="4616" actId="20577"/>
          <ac:spMkLst>
            <pc:docMk/>
            <pc:sldMk cId="3919164086" sldId="305"/>
            <ac:spMk id="10" creationId="{00000000-0000-0000-0000-000000000000}"/>
          </ac:spMkLst>
        </pc:spChg>
        <pc:spChg chg="mod">
          <ac:chgData name="Nelson Tivollier" userId="13a661aa-4aaa-4280-ae97-e7d82e29efc1" providerId="ADAL" clId="{8485CAAF-FDB4-488E-AF80-D8C54BC63720}" dt="2021-10-14T17:01:19.100" v="317" actId="20577"/>
          <ac:spMkLst>
            <pc:docMk/>
            <pc:sldMk cId="3919164086" sldId="305"/>
            <ac:spMk id="21" creationId="{65EF13E5-6DDA-4A68-B31E-023C4B8D384A}"/>
          </ac:spMkLst>
        </pc:spChg>
        <pc:spChg chg="mod">
          <ac:chgData name="Nelson Tivollier" userId="13a661aa-4aaa-4280-ae97-e7d82e29efc1" providerId="ADAL" clId="{8485CAAF-FDB4-488E-AF80-D8C54BC63720}" dt="2021-10-14T17:01:23.760" v="327" actId="20577"/>
          <ac:spMkLst>
            <pc:docMk/>
            <pc:sldMk cId="3919164086" sldId="305"/>
            <ac:spMk id="22" creationId="{620942AC-4E54-41D7-8AD9-1B8BFA6F821B}"/>
          </ac:spMkLst>
        </pc:spChg>
        <pc:spChg chg="mod">
          <ac:chgData name="Nelson Tivollier" userId="13a661aa-4aaa-4280-ae97-e7d82e29efc1" providerId="ADAL" clId="{8485CAAF-FDB4-488E-AF80-D8C54BC63720}" dt="2021-10-14T17:00:21.532" v="241" actId="20577"/>
          <ac:spMkLst>
            <pc:docMk/>
            <pc:sldMk cId="3919164086" sldId="305"/>
            <ac:spMk id="23" creationId="{D63B96CE-E07B-4694-B2CF-925833CA1229}"/>
          </ac:spMkLst>
        </pc:spChg>
        <pc:spChg chg="mod">
          <ac:chgData name="Nelson Tivollier" userId="13a661aa-4aaa-4280-ae97-e7d82e29efc1" providerId="ADAL" clId="{8485CAAF-FDB4-488E-AF80-D8C54BC63720}" dt="2021-10-14T17:00:35.373" v="283" actId="20577"/>
          <ac:spMkLst>
            <pc:docMk/>
            <pc:sldMk cId="3919164086" sldId="305"/>
            <ac:spMk id="24" creationId="{2647CA13-5908-4778-B3A6-47FE73D89F24}"/>
          </ac:spMkLst>
        </pc:spChg>
        <pc:spChg chg="mod">
          <ac:chgData name="Nelson Tivollier" userId="13a661aa-4aaa-4280-ae97-e7d82e29efc1" providerId="ADAL" clId="{8485CAAF-FDB4-488E-AF80-D8C54BC63720}" dt="2021-10-14T17:00:28.321" v="254" actId="20577"/>
          <ac:spMkLst>
            <pc:docMk/>
            <pc:sldMk cId="3919164086" sldId="305"/>
            <ac:spMk id="25" creationId="{DFD85FB2-20B1-48B8-B332-D2A7C0E502B0}"/>
          </ac:spMkLst>
        </pc:spChg>
        <pc:spChg chg="mod">
          <ac:chgData name="Nelson Tivollier" userId="13a661aa-4aaa-4280-ae97-e7d82e29efc1" providerId="ADAL" clId="{8485CAAF-FDB4-488E-AF80-D8C54BC63720}" dt="2021-10-14T17:01:05.970" v="298" actId="20577"/>
          <ac:spMkLst>
            <pc:docMk/>
            <pc:sldMk cId="3919164086" sldId="305"/>
            <ac:spMk id="26" creationId="{F4201214-B28E-460B-A2F5-8EE678140AE9}"/>
          </ac:spMkLst>
        </pc:spChg>
        <pc:spChg chg="mod">
          <ac:chgData name="Nelson Tivollier" userId="13a661aa-4aaa-4280-ae97-e7d82e29efc1" providerId="ADAL" clId="{8485CAAF-FDB4-488E-AF80-D8C54BC63720}" dt="2021-10-14T17:00:12.228" v="230"/>
          <ac:spMkLst>
            <pc:docMk/>
            <pc:sldMk cId="3919164086" sldId="305"/>
            <ac:spMk id="27" creationId="{B958FCFD-365A-4AF2-8164-D0670E2B206E}"/>
          </ac:spMkLst>
        </pc:spChg>
        <pc:spChg chg="add mod">
          <ac:chgData name="Nelson Tivollier" userId="13a661aa-4aaa-4280-ae97-e7d82e29efc1" providerId="ADAL" clId="{8485CAAF-FDB4-488E-AF80-D8C54BC63720}" dt="2021-10-14T17:03:21.221" v="444" actId="1076"/>
          <ac:spMkLst>
            <pc:docMk/>
            <pc:sldMk cId="3919164086" sldId="305"/>
            <ac:spMk id="29" creationId="{769C01B9-FDB5-4605-967C-054F7F9DC574}"/>
          </ac:spMkLst>
        </pc:spChg>
        <pc:spChg chg="add mod">
          <ac:chgData name="Nelson Tivollier" userId="13a661aa-4aaa-4280-ae97-e7d82e29efc1" providerId="ADAL" clId="{8485CAAF-FDB4-488E-AF80-D8C54BC63720}" dt="2021-10-14T17:03:21.221" v="444" actId="1076"/>
          <ac:spMkLst>
            <pc:docMk/>
            <pc:sldMk cId="3919164086" sldId="305"/>
            <ac:spMk id="31" creationId="{429E37D8-AE11-4F94-9DB0-9846E939481B}"/>
          </ac:spMkLst>
        </pc:spChg>
        <pc:spChg chg="add mod">
          <ac:chgData name="Nelson Tivollier" userId="13a661aa-4aaa-4280-ae97-e7d82e29efc1" providerId="ADAL" clId="{8485CAAF-FDB4-488E-AF80-D8C54BC63720}" dt="2021-10-14T17:03:21.221" v="444" actId="1076"/>
          <ac:spMkLst>
            <pc:docMk/>
            <pc:sldMk cId="3919164086" sldId="305"/>
            <ac:spMk id="33" creationId="{1B56F143-E2EC-463F-B64F-2E4B0A275AED}"/>
          </ac:spMkLst>
        </pc:spChg>
        <pc:spChg chg="del">
          <ac:chgData name="Nelson Tivollier" userId="13a661aa-4aaa-4280-ae97-e7d82e29efc1" providerId="ADAL" clId="{8485CAAF-FDB4-488E-AF80-D8C54BC63720}" dt="2021-10-14T16:59:57.736" v="220" actId="478"/>
          <ac:spMkLst>
            <pc:docMk/>
            <pc:sldMk cId="3919164086" sldId="305"/>
            <ac:spMk id="35" creationId="{00000000-0000-0000-0000-000000000000}"/>
          </ac:spMkLst>
        </pc:spChg>
        <pc:spChg chg="del mod topLvl">
          <ac:chgData name="Nelson Tivollier" userId="13a661aa-4aaa-4280-ae97-e7d82e29efc1" providerId="ADAL" clId="{8485CAAF-FDB4-488E-AF80-D8C54BC63720}" dt="2021-10-14T17:00:02.368" v="222" actId="478"/>
          <ac:spMkLst>
            <pc:docMk/>
            <pc:sldMk cId="3919164086" sldId="305"/>
            <ac:spMk id="44" creationId="{00000000-0000-0000-0000-000000000000}"/>
          </ac:spMkLst>
        </pc:spChg>
        <pc:spChg chg="del">
          <ac:chgData name="Nelson Tivollier" userId="13a661aa-4aaa-4280-ae97-e7d82e29efc1" providerId="ADAL" clId="{8485CAAF-FDB4-488E-AF80-D8C54BC63720}" dt="2021-10-14T16:59:57.736" v="220" actId="478"/>
          <ac:spMkLst>
            <pc:docMk/>
            <pc:sldMk cId="3919164086" sldId="305"/>
            <ac:spMk id="45" creationId="{00000000-0000-0000-0000-000000000000}"/>
          </ac:spMkLst>
        </pc:spChg>
        <pc:spChg chg="del">
          <ac:chgData name="Nelson Tivollier" userId="13a661aa-4aaa-4280-ae97-e7d82e29efc1" providerId="ADAL" clId="{8485CAAF-FDB4-488E-AF80-D8C54BC63720}" dt="2021-10-14T17:00:04.399" v="225" actId="478"/>
          <ac:spMkLst>
            <pc:docMk/>
            <pc:sldMk cId="3919164086" sldId="305"/>
            <ac:spMk id="46" creationId="{00000000-0000-0000-0000-000000000000}"/>
          </ac:spMkLst>
        </pc:spChg>
        <pc:spChg chg="del">
          <ac:chgData name="Nelson Tivollier" userId="13a661aa-4aaa-4280-ae97-e7d82e29efc1" providerId="ADAL" clId="{8485CAAF-FDB4-488E-AF80-D8C54BC63720}" dt="2021-10-14T17:00:03.757" v="224" actId="478"/>
          <ac:spMkLst>
            <pc:docMk/>
            <pc:sldMk cId="3919164086" sldId="305"/>
            <ac:spMk id="47" creationId="{00000000-0000-0000-0000-000000000000}"/>
          </ac:spMkLst>
        </pc:spChg>
        <pc:spChg chg="del">
          <ac:chgData name="Nelson Tivollier" userId="13a661aa-4aaa-4280-ae97-e7d82e29efc1" providerId="ADAL" clId="{8485CAAF-FDB4-488E-AF80-D8C54BC63720}" dt="2021-10-14T17:00:03.181" v="223" actId="478"/>
          <ac:spMkLst>
            <pc:docMk/>
            <pc:sldMk cId="3919164086" sldId="305"/>
            <ac:spMk id="48" creationId="{00000000-0000-0000-0000-000000000000}"/>
          </ac:spMkLst>
        </pc:spChg>
        <pc:spChg chg="add mod">
          <ac:chgData name="Nelson Tivollier" userId="13a661aa-4aaa-4280-ae97-e7d82e29efc1" providerId="ADAL" clId="{8485CAAF-FDB4-488E-AF80-D8C54BC63720}" dt="2021-10-14T17:03:21.221" v="444" actId="1076"/>
          <ac:spMkLst>
            <pc:docMk/>
            <pc:sldMk cId="3919164086" sldId="305"/>
            <ac:spMk id="49" creationId="{CE5CF623-4CA3-4E96-B4B7-56A2B4EB45E7}"/>
          </ac:spMkLst>
        </pc:spChg>
        <pc:spChg chg="add mod">
          <ac:chgData name="Nelson Tivollier" userId="13a661aa-4aaa-4280-ae97-e7d82e29efc1" providerId="ADAL" clId="{8485CAAF-FDB4-488E-AF80-D8C54BC63720}" dt="2021-10-14T17:03:21.221" v="444" actId="1076"/>
          <ac:spMkLst>
            <pc:docMk/>
            <pc:sldMk cId="3919164086" sldId="305"/>
            <ac:spMk id="51" creationId="{6D299EBD-B443-4101-913C-B2EF7532A552}"/>
          </ac:spMkLst>
        </pc:spChg>
        <pc:spChg chg="add mod">
          <ac:chgData name="Nelson Tivollier" userId="13a661aa-4aaa-4280-ae97-e7d82e29efc1" providerId="ADAL" clId="{8485CAAF-FDB4-488E-AF80-D8C54BC63720}" dt="2021-10-14T17:03:21.221" v="444" actId="1076"/>
          <ac:spMkLst>
            <pc:docMk/>
            <pc:sldMk cId="3919164086" sldId="305"/>
            <ac:spMk id="53" creationId="{F5CCA033-B654-4D9E-B737-054DE6CBE48A}"/>
          </ac:spMkLst>
        </pc:spChg>
        <pc:spChg chg="mod">
          <ac:chgData name="Nelson Tivollier" userId="13a661aa-4aaa-4280-ae97-e7d82e29efc1" providerId="ADAL" clId="{8485CAAF-FDB4-488E-AF80-D8C54BC63720}" dt="2021-10-14T17:04:13.244" v="523" actId="20577"/>
          <ac:spMkLst>
            <pc:docMk/>
            <pc:sldMk cId="3919164086" sldId="305"/>
            <ac:spMk id="103" creationId="{00000000-0000-0000-0000-000000000000}"/>
          </ac:spMkLst>
        </pc:spChg>
        <pc:grpChg chg="add mod">
          <ac:chgData name="Nelson Tivollier" userId="13a661aa-4aaa-4280-ae97-e7d82e29efc1" providerId="ADAL" clId="{8485CAAF-FDB4-488E-AF80-D8C54BC63720}" dt="2021-10-14T17:00:12.228" v="230"/>
          <ac:grpSpMkLst>
            <pc:docMk/>
            <pc:sldMk cId="3919164086" sldId="305"/>
            <ac:grpSpMk id="20" creationId="{8600A75B-9302-4BF3-B95D-647E6A7AAD18}"/>
          </ac:grpSpMkLst>
        </pc:grpChg>
        <pc:grpChg chg="del">
          <ac:chgData name="Nelson Tivollier" userId="13a661aa-4aaa-4280-ae97-e7d82e29efc1" providerId="ADAL" clId="{8485CAAF-FDB4-488E-AF80-D8C54BC63720}" dt="2021-10-14T16:59:57.736" v="220" actId="478"/>
          <ac:grpSpMkLst>
            <pc:docMk/>
            <pc:sldMk cId="3919164086" sldId="305"/>
            <ac:grpSpMk id="36" creationId="{00000000-0000-0000-0000-000000000000}"/>
          </ac:grpSpMkLst>
        </pc:grpChg>
        <pc:grpChg chg="del">
          <ac:chgData name="Nelson Tivollier" userId="13a661aa-4aaa-4280-ae97-e7d82e29efc1" providerId="ADAL" clId="{8485CAAF-FDB4-488E-AF80-D8C54BC63720}" dt="2021-10-14T17:00:05.858" v="227" actId="478"/>
          <ac:grpSpMkLst>
            <pc:docMk/>
            <pc:sldMk cId="3919164086" sldId="305"/>
            <ac:grpSpMk id="39" creationId="{00000000-0000-0000-0000-000000000000}"/>
          </ac:grpSpMkLst>
        </pc:grpChg>
        <pc:grpChg chg="del">
          <ac:chgData name="Nelson Tivollier" userId="13a661aa-4aaa-4280-ae97-e7d82e29efc1" providerId="ADAL" clId="{8485CAAF-FDB4-488E-AF80-D8C54BC63720}" dt="2021-10-14T17:00:02.368" v="222" actId="478"/>
          <ac:grpSpMkLst>
            <pc:docMk/>
            <pc:sldMk cId="3919164086" sldId="305"/>
            <ac:grpSpMk id="42" creationId="{00000000-0000-0000-0000-000000000000}"/>
          </ac:grpSpMkLst>
        </pc:grpChg>
        <pc:cxnChg chg="add mod">
          <ac:chgData name="Nelson Tivollier" userId="13a661aa-4aaa-4280-ae97-e7d82e29efc1" providerId="ADAL" clId="{8485CAAF-FDB4-488E-AF80-D8C54BC63720}" dt="2021-10-14T17:00:12.228" v="230"/>
          <ac:cxnSpMkLst>
            <pc:docMk/>
            <pc:sldMk cId="3919164086" sldId="305"/>
            <ac:cxnSpMk id="28" creationId="{589C3473-961B-409E-BCF9-3D9D9EAF02ED}"/>
          </ac:cxnSpMkLst>
        </pc:cxnChg>
        <pc:cxnChg chg="add mod">
          <ac:chgData name="Nelson Tivollier" userId="13a661aa-4aaa-4280-ae97-e7d82e29efc1" providerId="ADAL" clId="{8485CAAF-FDB4-488E-AF80-D8C54BC63720}" dt="2021-10-14T17:00:12.228" v="230"/>
          <ac:cxnSpMkLst>
            <pc:docMk/>
            <pc:sldMk cId="3919164086" sldId="305"/>
            <ac:cxnSpMk id="30" creationId="{E67BB31D-E7A7-45D1-A097-CC64C253F140}"/>
          </ac:cxnSpMkLst>
        </pc:cxnChg>
        <pc:cxnChg chg="add mod">
          <ac:chgData name="Nelson Tivollier" userId="13a661aa-4aaa-4280-ae97-e7d82e29efc1" providerId="ADAL" clId="{8485CAAF-FDB4-488E-AF80-D8C54BC63720}" dt="2021-10-14T17:00:12.228" v="230"/>
          <ac:cxnSpMkLst>
            <pc:docMk/>
            <pc:sldMk cId="3919164086" sldId="305"/>
            <ac:cxnSpMk id="32" creationId="{FADD423D-06E8-4105-8C65-FFFC18F71BA4}"/>
          </ac:cxnSpMkLst>
        </pc:cxnChg>
        <pc:cxnChg chg="add mod">
          <ac:chgData name="Nelson Tivollier" userId="13a661aa-4aaa-4280-ae97-e7d82e29efc1" providerId="ADAL" clId="{8485CAAF-FDB4-488E-AF80-D8C54BC63720}" dt="2021-10-14T17:00:12.228" v="230"/>
          <ac:cxnSpMkLst>
            <pc:docMk/>
            <pc:sldMk cId="3919164086" sldId="305"/>
            <ac:cxnSpMk id="34" creationId="{6694CBF0-758A-46B7-AE44-8D5E5E355200}"/>
          </ac:cxnSpMkLst>
        </pc:cxnChg>
        <pc:cxnChg chg="del topLvl">
          <ac:chgData name="Nelson Tivollier" userId="13a661aa-4aaa-4280-ae97-e7d82e29efc1" providerId="ADAL" clId="{8485CAAF-FDB4-488E-AF80-D8C54BC63720}" dt="2021-10-14T17:00:05.281" v="226" actId="478"/>
          <ac:cxnSpMkLst>
            <pc:docMk/>
            <pc:sldMk cId="3919164086" sldId="305"/>
            <ac:cxnSpMk id="43" creationId="{00000000-0000-0000-0000-000000000000}"/>
          </ac:cxnSpMkLst>
        </pc:cxnChg>
        <pc:cxnChg chg="add mod">
          <ac:chgData name="Nelson Tivollier" userId="13a661aa-4aaa-4280-ae97-e7d82e29efc1" providerId="ADAL" clId="{8485CAAF-FDB4-488E-AF80-D8C54BC63720}" dt="2021-10-14T17:00:12.228" v="230"/>
          <ac:cxnSpMkLst>
            <pc:docMk/>
            <pc:sldMk cId="3919164086" sldId="305"/>
            <ac:cxnSpMk id="50" creationId="{F2F7EE3B-6BED-479D-A1AA-49999425F0DA}"/>
          </ac:cxnSpMkLst>
        </pc:cxnChg>
        <pc:cxnChg chg="add mod">
          <ac:chgData name="Nelson Tivollier" userId="13a661aa-4aaa-4280-ae97-e7d82e29efc1" providerId="ADAL" clId="{8485CAAF-FDB4-488E-AF80-D8C54BC63720}" dt="2021-10-14T17:00:12.228" v="230"/>
          <ac:cxnSpMkLst>
            <pc:docMk/>
            <pc:sldMk cId="3919164086" sldId="305"/>
            <ac:cxnSpMk id="52" creationId="{A447C886-93FF-4824-A089-77F5BCB9625E}"/>
          </ac:cxnSpMkLst>
        </pc:cxnChg>
        <pc:cxnChg chg="mod">
          <ac:chgData name="Nelson Tivollier" userId="13a661aa-4aaa-4280-ae97-e7d82e29efc1" providerId="ADAL" clId="{8485CAAF-FDB4-488E-AF80-D8C54BC63720}" dt="2021-10-14T17:04:17.679" v="524" actId="14100"/>
          <ac:cxnSpMkLst>
            <pc:docMk/>
            <pc:sldMk cId="3919164086" sldId="305"/>
            <ac:cxnSpMk id="104" creationId="{00000000-0000-0000-0000-000000000000}"/>
          </ac:cxnSpMkLst>
        </pc:cxnChg>
      </pc:sldChg>
      <pc:sldChg chg="delSp modSp add mod modNotesTx">
        <pc:chgData name="Nelson Tivollier" userId="13a661aa-4aaa-4280-ae97-e7d82e29efc1" providerId="ADAL" clId="{8485CAAF-FDB4-488E-AF80-D8C54BC63720}" dt="2021-10-14T18:13:57.462" v="4718" actId="5793"/>
        <pc:sldMkLst>
          <pc:docMk/>
          <pc:sldMk cId="2415052780" sldId="306"/>
        </pc:sldMkLst>
        <pc:spChg chg="del mod">
          <ac:chgData name="Nelson Tivollier" userId="13a661aa-4aaa-4280-ae97-e7d82e29efc1" providerId="ADAL" clId="{8485CAAF-FDB4-488E-AF80-D8C54BC63720}" dt="2021-10-14T18:11:49.418" v="4611" actId="478"/>
          <ac:spMkLst>
            <pc:docMk/>
            <pc:sldMk cId="2415052780" sldId="306"/>
            <ac:spMk id="5" creationId="{B3429A29-C9F4-4A95-9A9E-ACEB1BE8B9F4}"/>
          </ac:spMkLst>
        </pc:spChg>
        <pc:spChg chg="mod">
          <ac:chgData name="Nelson Tivollier" userId="13a661aa-4aaa-4280-ae97-e7d82e29efc1" providerId="ADAL" clId="{8485CAAF-FDB4-488E-AF80-D8C54BC63720}" dt="2021-10-14T18:12:40.668" v="4646" actId="1076"/>
          <ac:spMkLst>
            <pc:docMk/>
            <pc:sldMk cId="2415052780" sldId="306"/>
            <ac:spMk id="10" creationId="{00000000-0000-0000-0000-000000000000}"/>
          </ac:spMkLst>
        </pc:spChg>
        <pc:spChg chg="mod">
          <ac:chgData name="Nelson Tivollier" userId="13a661aa-4aaa-4280-ae97-e7d82e29efc1" providerId="ADAL" clId="{8485CAAF-FDB4-488E-AF80-D8C54BC63720}" dt="2021-10-14T18:10:51.635" v="4608" actId="6549"/>
          <ac:spMkLst>
            <pc:docMk/>
            <pc:sldMk cId="2415052780" sldId="306"/>
            <ac:spMk id="103" creationId="{00000000-0000-0000-0000-000000000000}"/>
          </ac:spMkLst>
        </pc:spChg>
        <pc:cxnChg chg="mod">
          <ac:chgData name="Nelson Tivollier" userId="13a661aa-4aaa-4280-ae97-e7d82e29efc1" providerId="ADAL" clId="{8485CAAF-FDB4-488E-AF80-D8C54BC63720}" dt="2021-10-14T18:10:54.293" v="4609" actId="14100"/>
          <ac:cxnSpMkLst>
            <pc:docMk/>
            <pc:sldMk cId="2415052780" sldId="306"/>
            <ac:cxnSpMk id="104" creationId="{00000000-0000-0000-0000-000000000000}"/>
          </ac:cxnSpMkLst>
        </pc:cxnChg>
      </pc:sldChg>
      <pc:sldChg chg="modSp add mod modNotesTx">
        <pc:chgData name="Nelson Tivollier" userId="13a661aa-4aaa-4280-ae97-e7d82e29efc1" providerId="ADAL" clId="{8485CAAF-FDB4-488E-AF80-D8C54BC63720}" dt="2021-10-14T18:14:04.362" v="4722" actId="5793"/>
        <pc:sldMkLst>
          <pc:docMk/>
          <pc:sldMk cId="1073517694" sldId="307"/>
        </pc:sldMkLst>
        <pc:spChg chg="mod">
          <ac:chgData name="Nelson Tivollier" userId="13a661aa-4aaa-4280-ae97-e7d82e29efc1" providerId="ADAL" clId="{8485CAAF-FDB4-488E-AF80-D8C54BC63720}" dt="2021-10-14T18:12:45.194" v="4650" actId="1076"/>
          <ac:spMkLst>
            <pc:docMk/>
            <pc:sldMk cId="1073517694" sldId="307"/>
            <ac:spMk id="10" creationId="{00000000-0000-0000-0000-000000000000}"/>
          </ac:spMkLst>
        </pc:spChg>
      </pc:sldChg>
      <pc:sldChg chg="addSp delSp modSp add mod modNotesTx">
        <pc:chgData name="Nelson Tivollier" userId="13a661aa-4aaa-4280-ae97-e7d82e29efc1" providerId="ADAL" clId="{8485CAAF-FDB4-488E-AF80-D8C54BC63720}" dt="2021-10-14T20:07:13.988" v="4908" actId="1076"/>
        <pc:sldMkLst>
          <pc:docMk/>
          <pc:sldMk cId="3053911013" sldId="308"/>
        </pc:sldMkLst>
        <pc:spChg chg="mod">
          <ac:chgData name="Nelson Tivollier" userId="13a661aa-4aaa-4280-ae97-e7d82e29efc1" providerId="ADAL" clId="{8485CAAF-FDB4-488E-AF80-D8C54BC63720}" dt="2021-10-14T20:07:13.988" v="4908" actId="1076"/>
          <ac:spMkLst>
            <pc:docMk/>
            <pc:sldMk cId="3053911013" sldId="308"/>
            <ac:spMk id="10" creationId="{00000000-0000-0000-0000-000000000000}"/>
          </ac:spMkLst>
        </pc:spChg>
        <pc:picChg chg="add del mod">
          <ac:chgData name="Nelson Tivollier" userId="13a661aa-4aaa-4280-ae97-e7d82e29efc1" providerId="ADAL" clId="{8485CAAF-FDB4-488E-AF80-D8C54BC63720}" dt="2021-10-14T18:16:55.458" v="4752" actId="478"/>
          <ac:picMkLst>
            <pc:docMk/>
            <pc:sldMk cId="3053911013" sldId="308"/>
            <ac:picMk id="3" creationId="{456C9732-33E3-487E-B168-E3BC8ED88770}"/>
          </ac:picMkLst>
        </pc:picChg>
        <pc:picChg chg="add del mod">
          <ac:chgData name="Nelson Tivollier" userId="13a661aa-4aaa-4280-ae97-e7d82e29efc1" providerId="ADAL" clId="{8485CAAF-FDB4-488E-AF80-D8C54BC63720}" dt="2021-10-14T18:17:09.512" v="4757" actId="478"/>
          <ac:picMkLst>
            <pc:docMk/>
            <pc:sldMk cId="3053911013" sldId="308"/>
            <ac:picMk id="5" creationId="{2DE9FD2A-BC52-4D33-95A3-B2A1DB3405D3}"/>
          </ac:picMkLst>
        </pc:picChg>
      </pc:sldChg>
      <pc:sldChg chg="addSp modSp mod modNotesTx">
        <pc:chgData name="Nelson Tivollier" userId="13a661aa-4aaa-4280-ae97-e7d82e29efc1" providerId="ADAL" clId="{8485CAAF-FDB4-488E-AF80-D8C54BC63720}" dt="2021-10-14T20:11:00.700" v="4919" actId="1076"/>
        <pc:sldMkLst>
          <pc:docMk/>
          <pc:sldMk cId="2400204221" sldId="309"/>
        </pc:sldMkLst>
        <pc:spChg chg="mod">
          <ac:chgData name="Nelson Tivollier" userId="13a661aa-4aaa-4280-ae97-e7d82e29efc1" providerId="ADAL" clId="{8485CAAF-FDB4-488E-AF80-D8C54BC63720}" dt="2021-10-14T20:11:00.700" v="4919" actId="1076"/>
          <ac:spMkLst>
            <pc:docMk/>
            <pc:sldMk cId="2400204221" sldId="309"/>
            <ac:spMk id="10" creationId="{00000000-0000-0000-0000-000000000000}"/>
          </ac:spMkLst>
        </pc:spChg>
        <pc:picChg chg="add mod">
          <ac:chgData name="Nelson Tivollier" userId="13a661aa-4aaa-4280-ae97-e7d82e29efc1" providerId="ADAL" clId="{8485CAAF-FDB4-488E-AF80-D8C54BC63720}" dt="2021-10-14T18:17:53.605" v="4770" actId="1036"/>
          <ac:picMkLst>
            <pc:docMk/>
            <pc:sldMk cId="2400204221" sldId="309"/>
            <ac:picMk id="4" creationId="{25E8944C-0AEE-492F-8183-590D15F22F00}"/>
          </ac:picMkLst>
        </pc:picChg>
        <pc:picChg chg="add mod">
          <ac:chgData name="Nelson Tivollier" userId="13a661aa-4aaa-4280-ae97-e7d82e29efc1" providerId="ADAL" clId="{8485CAAF-FDB4-488E-AF80-D8C54BC63720}" dt="2021-10-14T18:17:15.763" v="4759" actId="1076"/>
          <ac:picMkLst>
            <pc:docMk/>
            <pc:sldMk cId="2400204221" sldId="309"/>
            <ac:picMk id="7" creationId="{866A7CE8-3F2A-4E40-B3E9-F59A3902550E}"/>
          </ac:picMkLst>
        </pc:picChg>
      </pc:sldChg>
      <pc:sldChg chg="add del">
        <pc:chgData name="Nelson Tivollier" userId="13a661aa-4aaa-4280-ae97-e7d82e29efc1" providerId="ADAL" clId="{8485CAAF-FDB4-488E-AF80-D8C54BC63720}" dt="2021-10-14T18:12:57.852" v="4656"/>
        <pc:sldMkLst>
          <pc:docMk/>
          <pc:sldMk cId="2451692637" sldId="309"/>
        </pc:sldMkLst>
      </pc:sldChg>
      <pc:sldChg chg="modSp add mod">
        <pc:chgData name="Nelson Tivollier" userId="13a661aa-4aaa-4280-ae97-e7d82e29efc1" providerId="ADAL" clId="{8485CAAF-FDB4-488E-AF80-D8C54BC63720}" dt="2021-10-14T20:10:38.030" v="4912" actId="1076"/>
        <pc:sldMkLst>
          <pc:docMk/>
          <pc:sldMk cId="2063809550" sldId="310"/>
        </pc:sldMkLst>
        <pc:spChg chg="mod">
          <ac:chgData name="Nelson Tivollier" userId="13a661aa-4aaa-4280-ae97-e7d82e29efc1" providerId="ADAL" clId="{8485CAAF-FDB4-488E-AF80-D8C54BC63720}" dt="2021-10-14T20:10:38.030" v="4912" actId="1076"/>
          <ac:spMkLst>
            <pc:docMk/>
            <pc:sldMk cId="2063809550" sldId="310"/>
            <ac:spMk id="10" creationId="{00000000-0000-0000-0000-000000000000}"/>
          </ac:spMkLst>
        </pc:spChg>
      </pc:sldChg>
      <pc:sldMasterChg chg="delSldLayout">
        <pc:chgData name="Nelson Tivollier" userId="13a661aa-4aaa-4280-ae97-e7d82e29efc1" providerId="ADAL" clId="{8485CAAF-FDB4-488E-AF80-D8C54BC63720}" dt="2021-10-14T18:13:43.859" v="4700" actId="47"/>
        <pc:sldMasterMkLst>
          <pc:docMk/>
          <pc:sldMasterMk cId="0" sldId="2147483658"/>
        </pc:sldMasterMkLst>
        <pc:sldLayoutChg chg="del">
          <pc:chgData name="Nelson Tivollier" userId="13a661aa-4aaa-4280-ae97-e7d82e29efc1" providerId="ADAL" clId="{8485CAAF-FDB4-488E-AF80-D8C54BC63720}" dt="2021-10-14T18:13:39.203" v="4688" actId="47"/>
          <pc:sldLayoutMkLst>
            <pc:docMk/>
            <pc:sldMasterMk cId="0" sldId="2147483658"/>
            <pc:sldLayoutMk cId="0" sldId="2147483651"/>
          </pc:sldLayoutMkLst>
        </pc:sldLayoutChg>
        <pc:sldLayoutChg chg="del">
          <pc:chgData name="Nelson Tivollier" userId="13a661aa-4aaa-4280-ae97-e7d82e29efc1" providerId="ADAL" clId="{8485CAAF-FDB4-488E-AF80-D8C54BC63720}" dt="2021-10-14T18:13:37.532" v="4682" actId="47"/>
          <pc:sldLayoutMkLst>
            <pc:docMk/>
            <pc:sldMasterMk cId="0" sldId="2147483658"/>
            <pc:sldLayoutMk cId="0" sldId="2147483653"/>
          </pc:sldLayoutMkLst>
        </pc:sldLayoutChg>
        <pc:sldLayoutChg chg="del">
          <pc:chgData name="Nelson Tivollier" userId="13a661aa-4aaa-4280-ae97-e7d82e29efc1" providerId="ADAL" clId="{8485CAAF-FDB4-488E-AF80-D8C54BC63720}" dt="2021-10-14T18:13:43.043" v="4698" actId="47"/>
          <pc:sldLayoutMkLst>
            <pc:docMk/>
            <pc:sldMasterMk cId="0" sldId="2147483658"/>
            <pc:sldLayoutMk cId="0" sldId="2147483654"/>
          </pc:sldLayoutMkLst>
        </pc:sldLayoutChg>
        <pc:sldLayoutChg chg="del">
          <pc:chgData name="Nelson Tivollier" userId="13a661aa-4aaa-4280-ae97-e7d82e29efc1" providerId="ADAL" clId="{8485CAAF-FDB4-488E-AF80-D8C54BC63720}" dt="2021-10-14T18:13:38.093" v="4683" actId="47"/>
          <pc:sldLayoutMkLst>
            <pc:docMk/>
            <pc:sldMasterMk cId="0" sldId="2147483658"/>
            <pc:sldLayoutMk cId="0" sldId="2147483655"/>
          </pc:sldLayoutMkLst>
        </pc:sldLayoutChg>
        <pc:sldLayoutChg chg="del">
          <pc:chgData name="Nelson Tivollier" userId="13a661aa-4aaa-4280-ae97-e7d82e29efc1" providerId="ADAL" clId="{8485CAAF-FDB4-488E-AF80-D8C54BC63720}" dt="2021-10-14T18:13:43.859" v="4700" actId="47"/>
          <pc:sldLayoutMkLst>
            <pc:docMk/>
            <pc:sldMasterMk cId="0" sldId="2147483658"/>
            <pc:sldLayoutMk cId="0" sldId="2147483656"/>
          </pc:sldLayoutMkLst>
        </pc:sldLayoutChg>
      </pc:sldMasterChg>
    </pc:docChg>
  </pc:docChgLst>
  <pc:docChgLst>
    <pc:chgData name="Nelson Tivollier" userId="S::nelson.tivollier@eduvaud.ch::13a661aa-4aaa-4280-ae97-e7d82e29efc1" providerId="AD" clId="Web-{2CD49012-E2D0-49B1-7793-3C998A3CC474}"/>
    <pc:docChg chg="addSld modSld">
      <pc:chgData name="Nelson Tivollier" userId="S::nelson.tivollier@eduvaud.ch::13a661aa-4aaa-4280-ae97-e7d82e29efc1" providerId="AD" clId="Web-{2CD49012-E2D0-49B1-7793-3C998A3CC474}" dt="2021-10-14T18:22:33.396" v="41" actId="20577"/>
      <pc:docMkLst>
        <pc:docMk/>
      </pc:docMkLst>
      <pc:sldChg chg="modSp">
        <pc:chgData name="Nelson Tivollier" userId="S::nelson.tivollier@eduvaud.ch::13a661aa-4aaa-4280-ae97-e7d82e29efc1" providerId="AD" clId="Web-{2CD49012-E2D0-49B1-7793-3C998A3CC474}" dt="2021-10-14T18:22:18.099" v="36" actId="20577"/>
        <pc:sldMkLst>
          <pc:docMk/>
          <pc:sldMk cId="990237510" sldId="298"/>
        </pc:sldMkLst>
        <pc:spChg chg="mod">
          <ac:chgData name="Nelson Tivollier" userId="S::nelson.tivollier@eduvaud.ch::13a661aa-4aaa-4280-ae97-e7d82e29efc1" providerId="AD" clId="Web-{2CD49012-E2D0-49B1-7793-3C998A3CC474}" dt="2021-10-14T18:22:18.099" v="36" actId="20577"/>
          <ac:spMkLst>
            <pc:docMk/>
            <pc:sldMk cId="990237510" sldId="298"/>
            <ac:spMk id="103" creationId="{00000000-0000-0000-0000-000000000000}"/>
          </ac:spMkLst>
        </pc:spChg>
      </pc:sldChg>
      <pc:sldChg chg="modSp">
        <pc:chgData name="Nelson Tivollier" userId="S::nelson.tivollier@eduvaud.ch::13a661aa-4aaa-4280-ae97-e7d82e29efc1" providerId="AD" clId="Web-{2CD49012-E2D0-49B1-7793-3C998A3CC474}" dt="2021-10-14T18:22:02.895" v="28" actId="20577"/>
        <pc:sldMkLst>
          <pc:docMk/>
          <pc:sldMk cId="2276818716" sldId="301"/>
        </pc:sldMkLst>
        <pc:spChg chg="mod">
          <ac:chgData name="Nelson Tivollier" userId="S::nelson.tivollier@eduvaud.ch::13a661aa-4aaa-4280-ae97-e7d82e29efc1" providerId="AD" clId="Web-{2CD49012-E2D0-49B1-7793-3C998A3CC474}" dt="2021-10-14T18:22:02.895" v="28" actId="20577"/>
          <ac:spMkLst>
            <pc:docMk/>
            <pc:sldMk cId="2276818716" sldId="301"/>
            <ac:spMk id="112" creationId="{00000000-0000-0000-0000-000000000000}"/>
          </ac:spMkLst>
        </pc:spChg>
      </pc:sldChg>
      <pc:sldChg chg="modSp">
        <pc:chgData name="Nelson Tivollier" userId="S::nelson.tivollier@eduvaud.ch::13a661aa-4aaa-4280-ae97-e7d82e29efc1" providerId="AD" clId="Web-{2CD49012-E2D0-49B1-7793-3C998A3CC474}" dt="2021-10-14T18:22:05.145" v="30" actId="20577"/>
        <pc:sldMkLst>
          <pc:docMk/>
          <pc:sldMk cId="2545559597" sldId="302"/>
        </pc:sldMkLst>
        <pc:spChg chg="mod">
          <ac:chgData name="Nelson Tivollier" userId="S::nelson.tivollier@eduvaud.ch::13a661aa-4aaa-4280-ae97-e7d82e29efc1" providerId="AD" clId="Web-{2CD49012-E2D0-49B1-7793-3C998A3CC474}" dt="2021-10-14T18:22:05.145" v="30" actId="20577"/>
          <ac:spMkLst>
            <pc:docMk/>
            <pc:sldMk cId="2545559597" sldId="302"/>
            <ac:spMk id="103" creationId="{00000000-0000-0000-0000-000000000000}"/>
          </ac:spMkLst>
        </pc:spChg>
        <pc:cxnChg chg="mod">
          <ac:chgData name="Nelson Tivollier" userId="S::nelson.tivollier@eduvaud.ch::13a661aa-4aaa-4280-ae97-e7d82e29efc1" providerId="AD" clId="Web-{2CD49012-E2D0-49B1-7793-3C998A3CC474}" dt="2021-10-14T18:21:56.864" v="26" actId="14100"/>
          <ac:cxnSpMkLst>
            <pc:docMk/>
            <pc:sldMk cId="2545559597" sldId="302"/>
            <ac:cxnSpMk id="104" creationId="{00000000-0000-0000-0000-000000000000}"/>
          </ac:cxnSpMkLst>
        </pc:cxnChg>
      </pc:sldChg>
      <pc:sldChg chg="modSp">
        <pc:chgData name="Nelson Tivollier" userId="S::nelson.tivollier@eduvaud.ch::13a661aa-4aaa-4280-ae97-e7d82e29efc1" providerId="AD" clId="Web-{2CD49012-E2D0-49B1-7793-3C998A3CC474}" dt="2021-10-14T18:22:13.802" v="34" actId="14100"/>
        <pc:sldMkLst>
          <pc:docMk/>
          <pc:sldMk cId="2529723926" sldId="303"/>
        </pc:sldMkLst>
        <pc:spChg chg="mod">
          <ac:chgData name="Nelson Tivollier" userId="S::nelson.tivollier@eduvaud.ch::13a661aa-4aaa-4280-ae97-e7d82e29efc1" providerId="AD" clId="Web-{2CD49012-E2D0-49B1-7793-3C998A3CC474}" dt="2021-10-14T18:22:09.583" v="32" actId="20577"/>
          <ac:spMkLst>
            <pc:docMk/>
            <pc:sldMk cId="2529723926" sldId="303"/>
            <ac:spMk id="103" creationId="{00000000-0000-0000-0000-000000000000}"/>
          </ac:spMkLst>
        </pc:spChg>
        <pc:cxnChg chg="mod">
          <ac:chgData name="Nelson Tivollier" userId="S::nelson.tivollier@eduvaud.ch::13a661aa-4aaa-4280-ae97-e7d82e29efc1" providerId="AD" clId="Web-{2CD49012-E2D0-49B1-7793-3C998A3CC474}" dt="2021-10-14T18:22:13.802" v="34" actId="14100"/>
          <ac:cxnSpMkLst>
            <pc:docMk/>
            <pc:sldMk cId="2529723926" sldId="303"/>
            <ac:cxnSpMk id="104" creationId="{00000000-0000-0000-0000-000000000000}"/>
          </ac:cxnSpMkLst>
        </pc:cxnChg>
      </pc:sldChg>
      <pc:sldChg chg="modSp">
        <pc:chgData name="Nelson Tivollier" userId="S::nelson.tivollier@eduvaud.ch::13a661aa-4aaa-4280-ae97-e7d82e29efc1" providerId="AD" clId="Web-{2CD49012-E2D0-49B1-7793-3C998A3CC474}" dt="2021-10-14T18:22:27.161" v="38" actId="20577"/>
        <pc:sldMkLst>
          <pc:docMk/>
          <pc:sldMk cId="2415052780" sldId="306"/>
        </pc:sldMkLst>
        <pc:spChg chg="mod">
          <ac:chgData name="Nelson Tivollier" userId="S::nelson.tivollier@eduvaud.ch::13a661aa-4aaa-4280-ae97-e7d82e29efc1" providerId="AD" clId="Web-{2CD49012-E2D0-49B1-7793-3C998A3CC474}" dt="2021-10-14T18:22:27.161" v="38" actId="20577"/>
          <ac:spMkLst>
            <pc:docMk/>
            <pc:sldMk cId="2415052780" sldId="306"/>
            <ac:spMk id="103" creationId="{00000000-0000-0000-0000-000000000000}"/>
          </ac:spMkLst>
        </pc:spChg>
      </pc:sldChg>
      <pc:sldChg chg="modSp">
        <pc:chgData name="Nelson Tivollier" userId="S::nelson.tivollier@eduvaud.ch::13a661aa-4aaa-4280-ae97-e7d82e29efc1" providerId="AD" clId="Web-{2CD49012-E2D0-49B1-7793-3C998A3CC474}" dt="2021-10-14T18:22:31.208" v="39" actId="20577"/>
        <pc:sldMkLst>
          <pc:docMk/>
          <pc:sldMk cId="1073517694" sldId="307"/>
        </pc:sldMkLst>
        <pc:spChg chg="mod">
          <ac:chgData name="Nelson Tivollier" userId="S::nelson.tivollier@eduvaud.ch::13a661aa-4aaa-4280-ae97-e7d82e29efc1" providerId="AD" clId="Web-{2CD49012-E2D0-49B1-7793-3C998A3CC474}" dt="2021-10-14T18:22:31.208" v="39" actId="20577"/>
          <ac:spMkLst>
            <pc:docMk/>
            <pc:sldMk cId="1073517694" sldId="307"/>
            <ac:spMk id="103" creationId="{00000000-0000-0000-0000-000000000000}"/>
          </ac:spMkLst>
        </pc:spChg>
      </pc:sldChg>
      <pc:sldChg chg="modSp">
        <pc:chgData name="Nelson Tivollier" userId="S::nelson.tivollier@eduvaud.ch::13a661aa-4aaa-4280-ae97-e7d82e29efc1" providerId="AD" clId="Web-{2CD49012-E2D0-49B1-7793-3C998A3CC474}" dt="2021-10-14T18:22:31.255" v="40" actId="20577"/>
        <pc:sldMkLst>
          <pc:docMk/>
          <pc:sldMk cId="3053911013" sldId="308"/>
        </pc:sldMkLst>
        <pc:spChg chg="mod">
          <ac:chgData name="Nelson Tivollier" userId="S::nelson.tivollier@eduvaud.ch::13a661aa-4aaa-4280-ae97-e7d82e29efc1" providerId="AD" clId="Web-{2CD49012-E2D0-49B1-7793-3C998A3CC474}" dt="2021-10-14T18:22:31.255" v="40" actId="20577"/>
          <ac:spMkLst>
            <pc:docMk/>
            <pc:sldMk cId="3053911013" sldId="308"/>
            <ac:spMk id="103" creationId="{00000000-0000-0000-0000-000000000000}"/>
          </ac:spMkLst>
        </pc:spChg>
      </pc:sldChg>
      <pc:sldChg chg="addSp modSp add replId">
        <pc:chgData name="Nelson Tivollier" userId="S::nelson.tivollier@eduvaud.ch::13a661aa-4aaa-4280-ae97-e7d82e29efc1" providerId="AD" clId="Web-{2CD49012-E2D0-49B1-7793-3C998A3CC474}" dt="2021-10-14T18:22:33.396" v="41" actId="20577"/>
        <pc:sldMkLst>
          <pc:docMk/>
          <pc:sldMk cId="2400204221" sldId="309"/>
        </pc:sldMkLst>
        <pc:spChg chg="add mod">
          <ac:chgData name="Nelson Tivollier" userId="S::nelson.tivollier@eduvaud.ch::13a661aa-4aaa-4280-ae97-e7d82e29efc1" providerId="AD" clId="Web-{2CD49012-E2D0-49B1-7793-3C998A3CC474}" dt="2021-10-14T18:16:04.513" v="19" actId="20577"/>
          <ac:spMkLst>
            <pc:docMk/>
            <pc:sldMk cId="2400204221" sldId="309"/>
            <ac:spMk id="2" creationId="{ED1C14A8-90B1-4CD5-8F77-0A484AE147AA}"/>
          </ac:spMkLst>
        </pc:spChg>
        <pc:spChg chg="mod">
          <ac:chgData name="Nelson Tivollier" userId="S::nelson.tivollier@eduvaud.ch::13a661aa-4aaa-4280-ae97-e7d82e29efc1" providerId="AD" clId="Web-{2CD49012-E2D0-49B1-7793-3C998A3CC474}" dt="2021-10-14T18:22:33.396" v="41" actId="20577"/>
          <ac:spMkLst>
            <pc:docMk/>
            <pc:sldMk cId="2400204221" sldId="309"/>
            <ac:spMk id="103" creationId="{00000000-0000-0000-0000-000000000000}"/>
          </ac:spMkLst>
        </pc:spChg>
      </pc:sldChg>
    </pc:docChg>
  </pc:docChgLst>
  <pc:docChgLst>
    <pc:chgData name="Sylvain Philipona" userId="S::sylvain.philipona@eduvaud.ch::bcf706a2-53c5-49bc-9a21-6247b394064c" providerId="AD" clId="Web-{38AF4020-D6E8-4576-9ED1-B93BC4931C92}"/>
    <pc:docChg chg="modSld">
      <pc:chgData name="Sylvain Philipona" userId="S::sylvain.philipona@eduvaud.ch::bcf706a2-53c5-49bc-9a21-6247b394064c" providerId="AD" clId="Web-{38AF4020-D6E8-4576-9ED1-B93BC4931C92}" dt="2021-10-15T06:41:51.609" v="76"/>
      <pc:docMkLst>
        <pc:docMk/>
      </pc:docMkLst>
      <pc:sldChg chg="addSp delSp modSp">
        <pc:chgData name="Sylvain Philipona" userId="S::sylvain.philipona@eduvaud.ch::bcf706a2-53c5-49bc-9a21-6247b394064c" providerId="AD" clId="Web-{38AF4020-D6E8-4576-9ED1-B93BC4931C92}" dt="2021-10-15T06:41:51.609" v="76"/>
        <pc:sldMkLst>
          <pc:docMk/>
          <pc:sldMk cId="0" sldId="256"/>
        </pc:sldMkLst>
        <pc:spChg chg="add del">
          <ac:chgData name="Sylvain Philipona" userId="S::sylvain.philipona@eduvaud.ch::bcf706a2-53c5-49bc-9a21-6247b394064c" providerId="AD" clId="Web-{38AF4020-D6E8-4576-9ED1-B93BC4931C92}" dt="2021-10-15T06:41:45.327" v="74"/>
          <ac:spMkLst>
            <pc:docMk/>
            <pc:sldMk cId="0" sldId="256"/>
            <ac:spMk id="4" creationId="{2A3F563A-A194-465C-8021-155F8772BD30}"/>
          </ac:spMkLst>
        </pc:spChg>
        <pc:spChg chg="add del mod">
          <ac:chgData name="Sylvain Philipona" userId="S::sylvain.philipona@eduvaud.ch::bcf706a2-53c5-49bc-9a21-6247b394064c" providerId="AD" clId="Web-{38AF4020-D6E8-4576-9ED1-B93BC4931C92}" dt="2021-10-15T06:41:51.609" v="76"/>
          <ac:spMkLst>
            <pc:docMk/>
            <pc:sldMk cId="0" sldId="256"/>
            <ac:spMk id="5" creationId="{6F4FA8FD-14BA-42EB-93EE-6E3DAA650FC4}"/>
          </ac:spMkLst>
        </pc:spChg>
      </pc:sldChg>
      <pc:sldChg chg="addSp delSp modSp">
        <pc:chgData name="Sylvain Philipona" userId="S::sylvain.philipona@eduvaud.ch::bcf706a2-53c5-49bc-9a21-6247b394064c" providerId="AD" clId="Web-{38AF4020-D6E8-4576-9ED1-B93BC4931C92}" dt="2021-10-15T06:25:56.370" v="57" actId="1076"/>
        <pc:sldMkLst>
          <pc:docMk/>
          <pc:sldMk cId="2415052780" sldId="306"/>
        </pc:sldMkLst>
        <pc:spChg chg="del">
          <ac:chgData name="Sylvain Philipona" userId="S::sylvain.philipona@eduvaud.ch::bcf706a2-53c5-49bc-9a21-6247b394064c" providerId="AD" clId="Web-{38AF4020-D6E8-4576-9ED1-B93BC4931C92}" dt="2021-10-15T06:14:46.981" v="24"/>
          <ac:spMkLst>
            <pc:docMk/>
            <pc:sldMk cId="2415052780" sldId="306"/>
            <ac:spMk id="2" creationId="{DD392DD1-925A-462B-948C-D02E8B7AB69D}"/>
          </ac:spMkLst>
        </pc:spChg>
        <pc:picChg chg="add mod">
          <ac:chgData name="Sylvain Philipona" userId="S::sylvain.philipona@eduvaud.ch::bcf706a2-53c5-49bc-9a21-6247b394064c" providerId="AD" clId="Web-{38AF4020-D6E8-4576-9ED1-B93BC4931C92}" dt="2021-10-15T06:25:56.370" v="57" actId="1076"/>
          <ac:picMkLst>
            <pc:docMk/>
            <pc:sldMk cId="2415052780" sldId="306"/>
            <ac:picMk id="3" creationId="{670B641C-AA0B-4235-8FBF-2713BE2DFE27}"/>
          </ac:picMkLst>
        </pc:picChg>
        <pc:picChg chg="del">
          <ac:chgData name="Sylvain Philipona" userId="S::sylvain.philipona@eduvaud.ch::bcf706a2-53c5-49bc-9a21-6247b394064c" providerId="AD" clId="Web-{38AF4020-D6E8-4576-9ED1-B93BC4931C92}" dt="2021-10-15T06:14:39.638" v="23"/>
          <ac:picMkLst>
            <pc:docMk/>
            <pc:sldMk cId="2415052780" sldId="306"/>
            <ac:picMk id="4" creationId="{00000000-0000-0000-0000-000000000000}"/>
          </ac:picMkLst>
        </pc:picChg>
      </pc:sldChg>
      <pc:sldChg chg="addSp delSp modSp">
        <pc:chgData name="Sylvain Philipona" userId="S::sylvain.philipona@eduvaud.ch::bcf706a2-53c5-49bc-9a21-6247b394064c" providerId="AD" clId="Web-{38AF4020-D6E8-4576-9ED1-B93BC4931C92}" dt="2021-10-15T06:25:50.230" v="54" actId="1076"/>
        <pc:sldMkLst>
          <pc:docMk/>
          <pc:sldMk cId="1073517694" sldId="307"/>
        </pc:sldMkLst>
        <pc:spChg chg="add del">
          <ac:chgData name="Sylvain Philipona" userId="S::sylvain.philipona@eduvaud.ch::bcf706a2-53c5-49bc-9a21-6247b394064c" providerId="AD" clId="Web-{38AF4020-D6E8-4576-9ED1-B93BC4931C92}" dt="2021-10-15T06:00:24.805" v="18"/>
          <ac:spMkLst>
            <pc:docMk/>
            <pc:sldMk cId="1073517694" sldId="307"/>
            <ac:spMk id="2" creationId="{201D3EEA-F41C-4D5F-9922-B870207953AF}"/>
          </ac:spMkLst>
        </pc:spChg>
        <pc:spChg chg="add del mod">
          <ac:chgData name="Sylvain Philipona" userId="S::sylvain.philipona@eduvaud.ch::bcf706a2-53c5-49bc-9a21-6247b394064c" providerId="AD" clId="Web-{38AF4020-D6E8-4576-9ED1-B93BC4931C92}" dt="2021-10-15T06:24:21.915" v="38"/>
          <ac:spMkLst>
            <pc:docMk/>
            <pc:sldMk cId="1073517694" sldId="307"/>
            <ac:spMk id="3" creationId="{6F38D435-7B86-4779-8409-E31844C0E763}"/>
          </ac:spMkLst>
        </pc:spChg>
        <pc:picChg chg="del mod">
          <ac:chgData name="Sylvain Philipona" userId="S::sylvain.philipona@eduvaud.ch::bcf706a2-53c5-49bc-9a21-6247b394064c" providerId="AD" clId="Web-{38AF4020-D6E8-4576-9ED1-B93BC4931C92}" dt="2021-10-15T06:23:45.633" v="35"/>
          <ac:picMkLst>
            <pc:docMk/>
            <pc:sldMk cId="1073517694" sldId="307"/>
            <ac:picMk id="4" creationId="{00000000-0000-0000-0000-000000000000}"/>
          </ac:picMkLst>
        </pc:picChg>
        <pc:picChg chg="del mod">
          <ac:chgData name="Sylvain Philipona" userId="S::sylvain.philipona@eduvaud.ch::bcf706a2-53c5-49bc-9a21-6247b394064c" providerId="AD" clId="Web-{38AF4020-D6E8-4576-9ED1-B93BC4931C92}" dt="2021-10-15T06:23:45.633" v="34"/>
          <ac:picMkLst>
            <pc:docMk/>
            <pc:sldMk cId="1073517694" sldId="307"/>
            <ac:picMk id="5" creationId="{00000000-0000-0000-0000-000000000000}"/>
          </ac:picMkLst>
        </pc:picChg>
        <pc:picChg chg="del mod">
          <ac:chgData name="Sylvain Philipona" userId="S::sylvain.philipona@eduvaud.ch::bcf706a2-53c5-49bc-9a21-6247b394064c" providerId="AD" clId="Web-{38AF4020-D6E8-4576-9ED1-B93BC4931C92}" dt="2021-10-15T06:23:45.633" v="33"/>
          <ac:picMkLst>
            <pc:docMk/>
            <pc:sldMk cId="1073517694" sldId="307"/>
            <ac:picMk id="6" creationId="{00000000-0000-0000-0000-000000000000}"/>
          </ac:picMkLst>
        </pc:picChg>
        <pc:picChg chg="del mod">
          <ac:chgData name="Sylvain Philipona" userId="S::sylvain.philipona@eduvaud.ch::bcf706a2-53c5-49bc-9a21-6247b394064c" providerId="AD" clId="Web-{38AF4020-D6E8-4576-9ED1-B93BC4931C92}" dt="2021-10-15T06:23:45.633" v="32"/>
          <ac:picMkLst>
            <pc:docMk/>
            <pc:sldMk cId="1073517694" sldId="307"/>
            <ac:picMk id="7" creationId="{00000000-0000-0000-0000-000000000000}"/>
          </ac:picMkLst>
        </pc:picChg>
        <pc:picChg chg="add del mod">
          <ac:chgData name="Sylvain Philipona" userId="S::sylvain.philipona@eduvaud.ch::bcf706a2-53c5-49bc-9a21-6247b394064c" providerId="AD" clId="Web-{38AF4020-D6E8-4576-9ED1-B93BC4931C92}" dt="2021-10-15T06:24:53.228" v="46"/>
          <ac:picMkLst>
            <pc:docMk/>
            <pc:sldMk cId="1073517694" sldId="307"/>
            <ac:picMk id="8" creationId="{09BE011C-E2E3-4F57-900F-1118463C2C1F}"/>
          </ac:picMkLst>
        </pc:picChg>
        <pc:picChg chg="add mod">
          <ac:chgData name="Sylvain Philipona" userId="S::sylvain.philipona@eduvaud.ch::bcf706a2-53c5-49bc-9a21-6247b394064c" providerId="AD" clId="Web-{38AF4020-D6E8-4576-9ED1-B93BC4931C92}" dt="2021-10-15T06:25:50.230" v="54" actId="1076"/>
          <ac:picMkLst>
            <pc:docMk/>
            <pc:sldMk cId="1073517694" sldId="307"/>
            <ac:picMk id="9" creationId="{B3651C9A-90E6-41A5-AB59-076E421ADBAB}"/>
          </ac:picMkLst>
        </pc:picChg>
      </pc:sldChg>
      <pc:sldChg chg="addSp delSp modSp">
        <pc:chgData name="Sylvain Philipona" userId="S::sylvain.philipona@eduvaud.ch::bcf706a2-53c5-49bc-9a21-6247b394064c" providerId="AD" clId="Web-{38AF4020-D6E8-4576-9ED1-B93BC4931C92}" dt="2021-10-15T06:36:24.149" v="71" actId="1076"/>
        <pc:sldMkLst>
          <pc:docMk/>
          <pc:sldMk cId="3053911013" sldId="308"/>
        </pc:sldMkLst>
        <pc:spChg chg="del">
          <ac:chgData name="Sylvain Philipona" userId="S::sylvain.philipona@eduvaud.ch::bcf706a2-53c5-49bc-9a21-6247b394064c" providerId="AD" clId="Web-{38AF4020-D6E8-4576-9ED1-B93BC4931C92}" dt="2021-10-15T06:35:21.538" v="59"/>
          <ac:spMkLst>
            <pc:docMk/>
            <pc:sldMk cId="3053911013" sldId="308"/>
            <ac:spMk id="2" creationId="{909018A8-31ED-41DF-B149-776275F90D0F}"/>
          </ac:spMkLst>
        </pc:spChg>
        <pc:picChg chg="add del mod">
          <ac:chgData name="Sylvain Philipona" userId="S::sylvain.philipona@eduvaud.ch::bcf706a2-53c5-49bc-9a21-6247b394064c" providerId="AD" clId="Web-{38AF4020-D6E8-4576-9ED1-B93BC4931C92}" dt="2021-10-15T06:36:00.617" v="64"/>
          <ac:picMkLst>
            <pc:docMk/>
            <pc:sldMk cId="3053911013" sldId="308"/>
            <ac:picMk id="3" creationId="{B3B39952-D198-4BF3-9CE5-EA8F8CEB422D}"/>
          </ac:picMkLst>
        </pc:picChg>
        <pc:picChg chg="add mod">
          <ac:chgData name="Sylvain Philipona" userId="S::sylvain.philipona@eduvaud.ch::bcf706a2-53c5-49bc-9a21-6247b394064c" providerId="AD" clId="Web-{38AF4020-D6E8-4576-9ED1-B93BC4931C92}" dt="2021-10-15T06:36:24.149" v="71" actId="1076"/>
          <ac:picMkLst>
            <pc:docMk/>
            <pc:sldMk cId="3053911013" sldId="308"/>
            <ac:picMk id="4" creationId="{FD7B7D54-F272-4697-B1F5-E3AB8C6083E9}"/>
          </ac:picMkLst>
        </pc:picChg>
        <pc:picChg chg="del">
          <ac:chgData name="Sylvain Philipona" userId="S::sylvain.philipona@eduvaud.ch::bcf706a2-53c5-49bc-9a21-6247b394064c" providerId="AD" clId="Web-{38AF4020-D6E8-4576-9ED1-B93BC4931C92}" dt="2021-10-15T06:35:17.023" v="58"/>
          <ac:picMkLst>
            <pc:docMk/>
            <pc:sldMk cId="3053911013" sldId="308"/>
            <ac:picMk id="7" creationId="{00000000-0000-0000-0000-000000000000}"/>
          </ac:picMkLst>
        </pc:picChg>
      </pc:sldChg>
      <pc:sldChg chg="addSp modSp">
        <pc:chgData name="Sylvain Philipona" userId="S::sylvain.philipona@eduvaud.ch::bcf706a2-53c5-49bc-9a21-6247b394064c" providerId="AD" clId="Web-{38AF4020-D6E8-4576-9ED1-B93BC4931C92}" dt="2021-10-15T05:59:29.772" v="3" actId="1076"/>
        <pc:sldMkLst>
          <pc:docMk/>
          <pc:sldMk cId="2063809550" sldId="310"/>
        </pc:sldMkLst>
        <pc:picChg chg="add mod">
          <ac:chgData name="Sylvain Philipona" userId="S::sylvain.philipona@eduvaud.ch::bcf706a2-53c5-49bc-9a21-6247b394064c" providerId="AD" clId="Web-{38AF4020-D6E8-4576-9ED1-B93BC4931C92}" dt="2021-10-15T05:59:29.772" v="3" actId="1076"/>
          <ac:picMkLst>
            <pc:docMk/>
            <pc:sldMk cId="2063809550" sldId="310"/>
            <ac:picMk id="3" creationId="{017B5AF3-35A6-44D6-993D-6CC50F41091E}"/>
          </ac:picMkLst>
        </pc:picChg>
      </pc:sldChg>
    </pc:docChg>
  </pc:docChgLst>
  <pc:docChgLst>
    <pc:chgData name="Nelson Tivollier" userId="S::nelson.tivollier@eduvaud.ch::13a661aa-4aaa-4280-ae97-e7d82e29efc1" providerId="AD" clId="Web-{1D237ADD-94A4-CBBA-401E-A697061AEF0E}"/>
    <pc:docChg chg="modSld">
      <pc:chgData name="Nelson Tivollier" userId="S::nelson.tivollier@eduvaud.ch::13a661aa-4aaa-4280-ae97-e7d82e29efc1" providerId="AD" clId="Web-{1D237ADD-94A4-CBBA-401E-A697061AEF0E}" dt="2021-10-14T16:50:31.082" v="73" actId="1076"/>
      <pc:docMkLst>
        <pc:docMk/>
      </pc:docMkLst>
      <pc:sldChg chg="modSp">
        <pc:chgData name="Nelson Tivollier" userId="S::nelson.tivollier@eduvaud.ch::13a661aa-4aaa-4280-ae97-e7d82e29efc1" providerId="AD" clId="Web-{1D237ADD-94A4-CBBA-401E-A697061AEF0E}" dt="2021-10-14T16:50:31.082" v="73" actId="1076"/>
        <pc:sldMkLst>
          <pc:docMk/>
          <pc:sldMk cId="0" sldId="260"/>
        </pc:sldMkLst>
        <pc:spChg chg="mod">
          <ac:chgData name="Nelson Tivollier" userId="S::nelson.tivollier@eduvaud.ch::13a661aa-4aaa-4280-ae97-e7d82e29efc1" providerId="AD" clId="Web-{1D237ADD-94A4-CBBA-401E-A697061AEF0E}" dt="2021-10-14T16:50:31.082" v="73" actId="1076"/>
          <ac:spMkLst>
            <pc:docMk/>
            <pc:sldMk cId="0" sldId="260"/>
            <ac:spMk id="118" creationId="{00000000-0000-0000-0000-000000000000}"/>
          </ac:spMkLst>
        </pc:spChg>
      </pc:sldChg>
      <pc:sldChg chg="modSp">
        <pc:chgData name="Nelson Tivollier" userId="S::nelson.tivollier@eduvaud.ch::13a661aa-4aaa-4280-ae97-e7d82e29efc1" providerId="AD" clId="Web-{1D237ADD-94A4-CBBA-401E-A697061AEF0E}" dt="2021-10-14T16:45:54.671" v="16" actId="20577"/>
        <pc:sldMkLst>
          <pc:docMk/>
          <pc:sldMk cId="990237510" sldId="298"/>
        </pc:sldMkLst>
        <pc:spChg chg="mod">
          <ac:chgData name="Nelson Tivollier" userId="S::nelson.tivollier@eduvaud.ch::13a661aa-4aaa-4280-ae97-e7d82e29efc1" providerId="AD" clId="Web-{1D237ADD-94A4-CBBA-401E-A697061AEF0E}" dt="2021-10-14T16:44:18.857" v="2" actId="1076"/>
          <ac:spMkLst>
            <pc:docMk/>
            <pc:sldMk cId="990237510" sldId="298"/>
            <ac:spMk id="9" creationId="{274782FB-4D0C-4F55-9404-162567DA86A1}"/>
          </ac:spMkLst>
        </pc:spChg>
        <pc:spChg chg="mod">
          <ac:chgData name="Nelson Tivollier" userId="S::nelson.tivollier@eduvaud.ch::13a661aa-4aaa-4280-ae97-e7d82e29efc1" providerId="AD" clId="Web-{1D237ADD-94A4-CBBA-401E-A697061AEF0E}" dt="2021-10-14T16:44:18.872" v="3" actId="1076"/>
          <ac:spMkLst>
            <pc:docMk/>
            <pc:sldMk cId="990237510" sldId="298"/>
            <ac:spMk id="11" creationId="{354DA158-F38B-40BA-B517-9C04F8BD1FCF}"/>
          </ac:spMkLst>
        </pc:spChg>
        <pc:spChg chg="mod">
          <ac:chgData name="Nelson Tivollier" userId="S::nelson.tivollier@eduvaud.ch::13a661aa-4aaa-4280-ae97-e7d82e29efc1" providerId="AD" clId="Web-{1D237ADD-94A4-CBBA-401E-A697061AEF0E}" dt="2021-10-14T16:44:18.888" v="4" actId="1076"/>
          <ac:spMkLst>
            <pc:docMk/>
            <pc:sldMk cId="990237510" sldId="298"/>
            <ac:spMk id="12" creationId="{8846CD88-A0FC-4C2D-9BCA-EBC1331C1EBC}"/>
          </ac:spMkLst>
        </pc:spChg>
        <pc:spChg chg="mod">
          <ac:chgData name="Nelson Tivollier" userId="S::nelson.tivollier@eduvaud.ch::13a661aa-4aaa-4280-ae97-e7d82e29efc1" providerId="AD" clId="Web-{1D237ADD-94A4-CBBA-401E-A697061AEF0E}" dt="2021-10-14T16:44:18.904" v="5" actId="1076"/>
          <ac:spMkLst>
            <pc:docMk/>
            <pc:sldMk cId="990237510" sldId="298"/>
            <ac:spMk id="25" creationId="{380FA0D3-5683-42D0-B693-3F54504E56B5}"/>
          </ac:spMkLst>
        </pc:spChg>
        <pc:spChg chg="mod">
          <ac:chgData name="Nelson Tivollier" userId="S::nelson.tivollier@eduvaud.ch::13a661aa-4aaa-4280-ae97-e7d82e29efc1" providerId="AD" clId="Web-{1D237ADD-94A4-CBBA-401E-A697061AEF0E}" dt="2021-10-14T16:45:54.671" v="16" actId="20577"/>
          <ac:spMkLst>
            <pc:docMk/>
            <pc:sldMk cId="990237510" sldId="298"/>
            <ac:spMk id="103" creationId="{00000000-0000-0000-0000-000000000000}"/>
          </ac:spMkLst>
        </pc:spChg>
      </pc:sldChg>
    </pc:docChg>
  </pc:docChgLst>
  <pc:docChgLst>
    <pc:chgData name="Nelson Tivollier" userId="S::nelson.tivollier@eduvaud.ch::13a661aa-4aaa-4280-ae97-e7d82e29efc1" providerId="AD" clId="Web-{037ECCDD-089B-4FA3-855E-E7DB2D1A4C5F}"/>
    <pc:docChg chg="addSld modSld">
      <pc:chgData name="Nelson Tivollier" userId="S::nelson.tivollier@eduvaud.ch::13a661aa-4aaa-4280-ae97-e7d82e29efc1" providerId="AD" clId="Web-{037ECCDD-089B-4FA3-855E-E7DB2D1A4C5F}" dt="2021-10-14T16:43:08.105" v="1077" actId="20577"/>
      <pc:docMkLst>
        <pc:docMk/>
      </pc:docMkLst>
      <pc:sldChg chg="modSp">
        <pc:chgData name="Nelson Tivollier" userId="S::nelson.tivollier@eduvaud.ch::13a661aa-4aaa-4280-ae97-e7d82e29efc1" providerId="AD" clId="Web-{037ECCDD-089B-4FA3-855E-E7DB2D1A4C5F}" dt="2021-10-14T14:06:25.076" v="70" actId="20577"/>
        <pc:sldMkLst>
          <pc:docMk/>
          <pc:sldMk cId="165694700" sldId="296"/>
        </pc:sldMkLst>
        <pc:spChg chg="mod">
          <ac:chgData name="Nelson Tivollier" userId="S::nelson.tivollier@eduvaud.ch::13a661aa-4aaa-4280-ae97-e7d82e29efc1" providerId="AD" clId="Web-{037ECCDD-089B-4FA3-855E-E7DB2D1A4C5F}" dt="2021-10-14T14:06:25.076" v="70" actId="20577"/>
          <ac:spMkLst>
            <pc:docMk/>
            <pc:sldMk cId="165694700" sldId="296"/>
            <ac:spMk id="38" creationId="{00000000-0000-0000-0000-000000000000}"/>
          </ac:spMkLst>
        </pc:spChg>
      </pc:sldChg>
      <pc:sldChg chg="addSp delSp modSp">
        <pc:chgData name="Nelson Tivollier" userId="S::nelson.tivollier@eduvaud.ch::13a661aa-4aaa-4280-ae97-e7d82e29efc1" providerId="AD" clId="Web-{037ECCDD-089B-4FA3-855E-E7DB2D1A4C5F}" dt="2021-10-14T14:41:18.569" v="820"/>
        <pc:sldMkLst>
          <pc:docMk/>
          <pc:sldMk cId="1974440607" sldId="297"/>
        </pc:sldMkLst>
        <pc:spChg chg="add del mod">
          <ac:chgData name="Nelson Tivollier" userId="S::nelson.tivollier@eduvaud.ch::13a661aa-4aaa-4280-ae97-e7d82e29efc1" providerId="AD" clId="Web-{037ECCDD-089B-4FA3-855E-E7DB2D1A4C5F}" dt="2021-10-14T14:22:57.790" v="185"/>
          <ac:spMkLst>
            <pc:docMk/>
            <pc:sldMk cId="1974440607" sldId="297"/>
            <ac:spMk id="2" creationId="{584D8DE7-7C21-4468-958C-2405BFFA077E}"/>
          </ac:spMkLst>
        </pc:spChg>
        <pc:spChg chg="add mod">
          <ac:chgData name="Nelson Tivollier" userId="S::nelson.tivollier@eduvaud.ch::13a661aa-4aaa-4280-ae97-e7d82e29efc1" providerId="AD" clId="Web-{037ECCDD-089B-4FA3-855E-E7DB2D1A4C5F}" dt="2021-10-14T14:40:30.881" v="815" actId="20577"/>
          <ac:spMkLst>
            <pc:docMk/>
            <pc:sldMk cId="1974440607" sldId="297"/>
            <ac:spMk id="3" creationId="{8E3A4362-0F96-4CC6-B937-DE1A6E8EE5C9}"/>
          </ac:spMkLst>
        </pc:spChg>
        <pc:spChg chg="add del mod">
          <ac:chgData name="Nelson Tivollier" userId="S::nelson.tivollier@eduvaud.ch::13a661aa-4aaa-4280-ae97-e7d82e29efc1" providerId="AD" clId="Web-{037ECCDD-089B-4FA3-855E-E7DB2D1A4C5F}" dt="2021-10-14T14:41:18.569" v="820"/>
          <ac:spMkLst>
            <pc:docMk/>
            <pc:sldMk cId="1974440607" sldId="297"/>
            <ac:spMk id="4" creationId="{4E1A47BA-C645-49D9-B456-02D011E5EF65}"/>
          </ac:spMkLst>
        </pc:spChg>
        <pc:spChg chg="add del mod">
          <ac:chgData name="Nelson Tivollier" userId="S::nelson.tivollier@eduvaud.ch::13a661aa-4aaa-4280-ae97-e7d82e29efc1" providerId="AD" clId="Web-{037ECCDD-089B-4FA3-855E-E7DB2D1A4C5F}" dt="2021-10-14T14:41:18.569" v="819"/>
          <ac:spMkLst>
            <pc:docMk/>
            <pc:sldMk cId="1974440607" sldId="297"/>
            <ac:spMk id="5" creationId="{B3429A29-C9F4-4A95-9A9E-ACEB1BE8B9F4}"/>
          </ac:spMkLst>
        </pc:spChg>
        <pc:spChg chg="add del mod">
          <ac:chgData name="Nelson Tivollier" userId="S::nelson.tivollier@eduvaud.ch::13a661aa-4aaa-4280-ae97-e7d82e29efc1" providerId="AD" clId="Web-{037ECCDD-089B-4FA3-855E-E7DB2D1A4C5F}" dt="2021-10-14T14:22:57.790" v="184"/>
          <ac:spMkLst>
            <pc:docMk/>
            <pc:sldMk cId="1974440607" sldId="297"/>
            <ac:spMk id="7" creationId="{19AF21F4-C0EB-4763-BDC7-B30B4A3C55F5}"/>
          </ac:spMkLst>
        </pc:spChg>
        <pc:spChg chg="add del">
          <ac:chgData name="Nelson Tivollier" userId="S::nelson.tivollier@eduvaud.ch::13a661aa-4aaa-4280-ae97-e7d82e29efc1" providerId="AD" clId="Web-{037ECCDD-089B-4FA3-855E-E7DB2D1A4C5F}" dt="2021-10-14T14:20:04.617" v="178"/>
          <ac:spMkLst>
            <pc:docMk/>
            <pc:sldMk cId="1974440607" sldId="297"/>
            <ac:spMk id="8" creationId="{E1198EEB-617A-4BE6-BE31-3B3CC3C80809}"/>
          </ac:spMkLst>
        </pc:spChg>
        <pc:spChg chg="add del mod">
          <ac:chgData name="Nelson Tivollier" userId="S::nelson.tivollier@eduvaud.ch::13a661aa-4aaa-4280-ae97-e7d82e29efc1" providerId="AD" clId="Web-{037ECCDD-089B-4FA3-855E-E7DB2D1A4C5F}" dt="2021-10-14T14:22:57.790" v="183"/>
          <ac:spMkLst>
            <pc:docMk/>
            <pc:sldMk cId="1974440607" sldId="297"/>
            <ac:spMk id="9" creationId="{67D08B06-03FC-4DF2-AAE0-4C91CA3CEC92}"/>
          </ac:spMkLst>
        </pc:spChg>
      </pc:sldChg>
      <pc:sldChg chg="addSp delSp modSp add replId">
        <pc:chgData name="Nelson Tivollier" userId="S::nelson.tivollier@eduvaud.ch::13a661aa-4aaa-4280-ae97-e7d82e29efc1" providerId="AD" clId="Web-{037ECCDD-089B-4FA3-855E-E7DB2D1A4C5F}" dt="2021-10-14T16:43:08.105" v="1077" actId="20577"/>
        <pc:sldMkLst>
          <pc:docMk/>
          <pc:sldMk cId="990237510" sldId="298"/>
        </pc:sldMkLst>
        <pc:spChg chg="add mod">
          <ac:chgData name="Nelson Tivollier" userId="S::nelson.tivollier@eduvaud.ch::13a661aa-4aaa-4280-ae97-e7d82e29efc1" providerId="AD" clId="Web-{037ECCDD-089B-4FA3-855E-E7DB2D1A4C5F}" dt="2021-10-14T16:42:01.745" v="992" actId="14100"/>
          <ac:spMkLst>
            <pc:docMk/>
            <pc:sldMk cId="990237510" sldId="298"/>
            <ac:spMk id="9" creationId="{274782FB-4D0C-4F55-9404-162567DA86A1}"/>
          </ac:spMkLst>
        </pc:spChg>
        <pc:spChg chg="add mod">
          <ac:chgData name="Nelson Tivollier" userId="S::nelson.tivollier@eduvaud.ch::13a661aa-4aaa-4280-ae97-e7d82e29efc1" providerId="AD" clId="Web-{037ECCDD-089B-4FA3-855E-E7DB2D1A4C5F}" dt="2021-10-14T16:42:12.026" v="995" actId="14100"/>
          <ac:spMkLst>
            <pc:docMk/>
            <pc:sldMk cId="990237510" sldId="298"/>
            <ac:spMk id="11" creationId="{354DA158-F38B-40BA-B517-9C04F8BD1FCF}"/>
          </ac:spMkLst>
        </pc:spChg>
        <pc:spChg chg="add del mod">
          <ac:chgData name="Nelson Tivollier" userId="S::nelson.tivollier@eduvaud.ch::13a661aa-4aaa-4280-ae97-e7d82e29efc1" providerId="AD" clId="Web-{037ECCDD-089B-4FA3-855E-E7DB2D1A4C5F}" dt="2021-10-14T14:33:30.876" v="425"/>
          <ac:spMkLst>
            <pc:docMk/>
            <pc:sldMk cId="990237510" sldId="298"/>
            <ac:spMk id="12" creationId="{60CBD8AA-3472-4BF9-A976-DB2ED55A5BEE}"/>
          </ac:spMkLst>
        </pc:spChg>
        <pc:spChg chg="add mod">
          <ac:chgData name="Nelson Tivollier" userId="S::nelson.tivollier@eduvaud.ch::13a661aa-4aaa-4280-ae97-e7d82e29efc1" providerId="AD" clId="Web-{037ECCDD-089B-4FA3-855E-E7DB2D1A4C5F}" dt="2021-10-14T16:43:08.105" v="1077" actId="20577"/>
          <ac:spMkLst>
            <pc:docMk/>
            <pc:sldMk cId="990237510" sldId="298"/>
            <ac:spMk id="12" creationId="{8846CD88-A0FC-4C2D-9BCA-EBC1331C1EBC}"/>
          </ac:spMkLst>
        </pc:spChg>
        <pc:spChg chg="add del mod">
          <ac:chgData name="Nelson Tivollier" userId="S::nelson.tivollier@eduvaud.ch::13a661aa-4aaa-4280-ae97-e7d82e29efc1" providerId="AD" clId="Web-{037ECCDD-089B-4FA3-855E-E7DB2D1A4C5F}" dt="2021-10-14T14:26:12.168" v="200"/>
          <ac:spMkLst>
            <pc:docMk/>
            <pc:sldMk cId="990237510" sldId="298"/>
            <ac:spMk id="13" creationId="{D3D9712B-42B6-42D0-8C22-A5CAFB7EA9B2}"/>
          </ac:spMkLst>
        </pc:spChg>
        <pc:spChg chg="add del mod">
          <ac:chgData name="Nelson Tivollier" userId="S::nelson.tivollier@eduvaud.ch::13a661aa-4aaa-4280-ae97-e7d82e29efc1" providerId="AD" clId="Web-{037ECCDD-089B-4FA3-855E-E7DB2D1A4C5F}" dt="2021-10-14T14:26:12.168" v="199"/>
          <ac:spMkLst>
            <pc:docMk/>
            <pc:sldMk cId="990237510" sldId="298"/>
            <ac:spMk id="14" creationId="{09CA8EF8-2FBC-4F41-9F1E-359932180C06}"/>
          </ac:spMkLst>
        </pc:spChg>
        <pc:spChg chg="add del">
          <ac:chgData name="Nelson Tivollier" userId="S::nelson.tivollier@eduvaud.ch::13a661aa-4aaa-4280-ae97-e7d82e29efc1" providerId="AD" clId="Web-{037ECCDD-089B-4FA3-855E-E7DB2D1A4C5F}" dt="2021-10-14T14:26:12.168" v="198"/>
          <ac:spMkLst>
            <pc:docMk/>
            <pc:sldMk cId="990237510" sldId="298"/>
            <ac:spMk id="15" creationId="{A9047239-9069-49B2-971D-9EE3E9712056}"/>
          </ac:spMkLst>
        </pc:spChg>
        <pc:spChg chg="add del">
          <ac:chgData name="Nelson Tivollier" userId="S::nelson.tivollier@eduvaud.ch::13a661aa-4aaa-4280-ae97-e7d82e29efc1" providerId="AD" clId="Web-{037ECCDD-089B-4FA3-855E-E7DB2D1A4C5F}" dt="2021-10-14T14:23:41.197" v="188"/>
          <ac:spMkLst>
            <pc:docMk/>
            <pc:sldMk cId="990237510" sldId="298"/>
            <ac:spMk id="16" creationId="{D3D9712B-42B6-42D0-8C22-A5CAFB7EA9B2}"/>
          </ac:spMkLst>
        </pc:spChg>
        <pc:spChg chg="add del">
          <ac:chgData name="Nelson Tivollier" userId="S::nelson.tivollier@eduvaud.ch::13a661aa-4aaa-4280-ae97-e7d82e29efc1" providerId="AD" clId="Web-{037ECCDD-089B-4FA3-855E-E7DB2D1A4C5F}" dt="2021-10-14T14:23:41.197" v="188"/>
          <ac:spMkLst>
            <pc:docMk/>
            <pc:sldMk cId="990237510" sldId="298"/>
            <ac:spMk id="17" creationId="{09CA8EF8-2FBC-4F41-9F1E-359932180C06}"/>
          </ac:spMkLst>
        </pc:spChg>
        <pc:spChg chg="add del">
          <ac:chgData name="Nelson Tivollier" userId="S::nelson.tivollier@eduvaud.ch::13a661aa-4aaa-4280-ae97-e7d82e29efc1" providerId="AD" clId="Web-{037ECCDD-089B-4FA3-855E-E7DB2D1A4C5F}" dt="2021-10-14T14:23:41.197" v="188"/>
          <ac:spMkLst>
            <pc:docMk/>
            <pc:sldMk cId="990237510" sldId="298"/>
            <ac:spMk id="18" creationId="{A9047239-9069-49B2-971D-9EE3E9712056}"/>
          </ac:spMkLst>
        </pc:spChg>
        <pc:spChg chg="add mod">
          <ac:chgData name="Nelson Tivollier" userId="S::nelson.tivollier@eduvaud.ch::13a661aa-4aaa-4280-ae97-e7d82e29efc1" providerId="AD" clId="Web-{037ECCDD-089B-4FA3-855E-E7DB2D1A4C5F}" dt="2021-10-14T16:42:23.011" v="998" actId="14100"/>
          <ac:spMkLst>
            <pc:docMk/>
            <pc:sldMk cId="990237510" sldId="298"/>
            <ac:spMk id="25" creationId="{380FA0D3-5683-42D0-B693-3F54504E56B5}"/>
          </ac:spMkLst>
        </pc:spChg>
        <pc:spChg chg="mod">
          <ac:chgData name="Nelson Tivollier" userId="S::nelson.tivollier@eduvaud.ch::13a661aa-4aaa-4280-ae97-e7d82e29efc1" providerId="AD" clId="Web-{037ECCDD-089B-4FA3-855E-E7DB2D1A4C5F}" dt="2021-10-14T14:19:25.022" v="157" actId="20577"/>
          <ac:spMkLst>
            <pc:docMk/>
            <pc:sldMk cId="990237510" sldId="298"/>
            <ac:spMk id="103" creationId="{00000000-0000-0000-0000-000000000000}"/>
          </ac:spMkLst>
        </pc:spChg>
        <pc:inkChg chg="add del">
          <ac:chgData name="Nelson Tivollier" userId="S::nelson.tivollier@eduvaud.ch::13a661aa-4aaa-4280-ae97-e7d82e29efc1" providerId="AD" clId="Web-{037ECCDD-089B-4FA3-855E-E7DB2D1A4C5F}" dt="2021-10-14T14:15:44.676" v="105"/>
          <ac:inkMkLst>
            <pc:docMk/>
            <pc:sldMk cId="990237510" sldId="298"/>
            <ac:inkMk id="2" creationId="{3F4A1FCD-8B4A-4EE1-90C4-1D73550973F7}"/>
          </ac:inkMkLst>
        </pc:inkChg>
        <pc:inkChg chg="add del">
          <ac:chgData name="Nelson Tivollier" userId="S::nelson.tivollier@eduvaud.ch::13a661aa-4aaa-4280-ae97-e7d82e29efc1" providerId="AD" clId="Web-{037ECCDD-089B-4FA3-855E-E7DB2D1A4C5F}" dt="2021-10-14T14:15:50.020" v="107"/>
          <ac:inkMkLst>
            <pc:docMk/>
            <pc:sldMk cId="990237510" sldId="298"/>
            <ac:inkMk id="3" creationId="{0C182592-0330-4EA6-8232-1A277B492C9E}"/>
          </ac:inkMkLst>
        </pc:inkChg>
        <pc:inkChg chg="add del">
          <ac:chgData name="Nelson Tivollier" userId="S::nelson.tivollier@eduvaud.ch::13a661aa-4aaa-4280-ae97-e7d82e29efc1" providerId="AD" clId="Web-{037ECCDD-089B-4FA3-855E-E7DB2D1A4C5F}" dt="2021-10-14T14:16:02.270" v="112"/>
          <ac:inkMkLst>
            <pc:docMk/>
            <pc:sldMk cId="990237510" sldId="298"/>
            <ac:inkMk id="4" creationId="{9BAF62A9-0ECB-4BCF-92EA-A8C17FAE3F25}"/>
          </ac:inkMkLst>
        </pc:inkChg>
        <pc:inkChg chg="add del">
          <ac:chgData name="Nelson Tivollier" userId="S::nelson.tivollier@eduvaud.ch::13a661aa-4aaa-4280-ae97-e7d82e29efc1" providerId="AD" clId="Web-{037ECCDD-089B-4FA3-855E-E7DB2D1A4C5F}" dt="2021-10-14T14:16:05.067" v="114"/>
          <ac:inkMkLst>
            <pc:docMk/>
            <pc:sldMk cId="990237510" sldId="298"/>
            <ac:inkMk id="5" creationId="{C9E80A6C-6831-4F8B-A824-AB044069EA02}"/>
          </ac:inkMkLst>
        </pc:inkChg>
        <pc:inkChg chg="add del">
          <ac:chgData name="Nelson Tivollier" userId="S::nelson.tivollier@eduvaud.ch::13a661aa-4aaa-4280-ae97-e7d82e29efc1" providerId="AD" clId="Web-{037ECCDD-089B-4FA3-855E-E7DB2D1A4C5F}" dt="2021-10-14T14:16:10.895" v="120"/>
          <ac:inkMkLst>
            <pc:docMk/>
            <pc:sldMk cId="990237510" sldId="298"/>
            <ac:inkMk id="6" creationId="{F16F81AC-DCBA-4047-AE6F-C6E177109222}"/>
          </ac:inkMkLst>
        </pc:inkChg>
        <pc:inkChg chg="add del">
          <ac:chgData name="Nelson Tivollier" userId="S::nelson.tivollier@eduvaud.ch::13a661aa-4aaa-4280-ae97-e7d82e29efc1" providerId="AD" clId="Web-{037ECCDD-089B-4FA3-855E-E7DB2D1A4C5F}" dt="2021-10-14T14:16:10.895" v="119"/>
          <ac:inkMkLst>
            <pc:docMk/>
            <pc:sldMk cId="990237510" sldId="298"/>
            <ac:inkMk id="7" creationId="{61F205D7-42BB-485C-9506-D1D08C00391F}"/>
          </ac:inkMkLst>
        </pc:inkChg>
        <pc:inkChg chg="add del">
          <ac:chgData name="Nelson Tivollier" userId="S::nelson.tivollier@eduvaud.ch::13a661aa-4aaa-4280-ae97-e7d82e29efc1" providerId="AD" clId="Web-{037ECCDD-089B-4FA3-855E-E7DB2D1A4C5F}" dt="2021-10-14T14:16:10.895" v="118"/>
          <ac:inkMkLst>
            <pc:docMk/>
            <pc:sldMk cId="990237510" sldId="298"/>
            <ac:inkMk id="8" creationId="{82CC4D1E-0436-4C84-9497-2DEC101914B1}"/>
          </ac:inkMkLst>
        </pc:inkChg>
        <pc:cxnChg chg="mod">
          <ac:chgData name="Nelson Tivollier" userId="S::nelson.tivollier@eduvaud.ch::13a661aa-4aaa-4280-ae97-e7d82e29efc1" providerId="AD" clId="Web-{037ECCDD-089B-4FA3-855E-E7DB2D1A4C5F}" dt="2021-10-14T14:17:31.849" v="156" actId="14100"/>
          <ac:cxnSpMkLst>
            <pc:docMk/>
            <pc:sldMk cId="990237510" sldId="298"/>
            <ac:cxnSpMk id="104" creationId="{00000000-0000-0000-0000-000000000000}"/>
          </ac:cxnSpMkLst>
        </pc:cxnChg>
      </pc:sldChg>
      <pc:sldChg chg="delSp modSp add replId">
        <pc:chgData name="Nelson Tivollier" userId="S::nelson.tivollier@eduvaud.ch::13a661aa-4aaa-4280-ae97-e7d82e29efc1" providerId="AD" clId="Web-{037ECCDD-089B-4FA3-855E-E7DB2D1A4C5F}" dt="2021-10-14T14:41:30.991" v="824" actId="1076"/>
        <pc:sldMkLst>
          <pc:docMk/>
          <pc:sldMk cId="2585654259" sldId="299"/>
        </pc:sldMkLst>
        <pc:spChg chg="del">
          <ac:chgData name="Nelson Tivollier" userId="S::nelson.tivollier@eduvaud.ch::13a661aa-4aaa-4280-ae97-e7d82e29efc1" providerId="AD" clId="Web-{037ECCDD-089B-4FA3-855E-E7DB2D1A4C5F}" dt="2021-10-14T14:41:25.100" v="821"/>
          <ac:spMkLst>
            <pc:docMk/>
            <pc:sldMk cId="2585654259" sldId="299"/>
            <ac:spMk id="3" creationId="{8E3A4362-0F96-4CC6-B937-DE1A6E8EE5C9}"/>
          </ac:spMkLst>
        </pc:spChg>
        <pc:spChg chg="mod">
          <ac:chgData name="Nelson Tivollier" userId="S::nelson.tivollier@eduvaud.ch::13a661aa-4aaa-4280-ae97-e7d82e29efc1" providerId="AD" clId="Web-{037ECCDD-089B-4FA3-855E-E7DB2D1A4C5F}" dt="2021-10-14T14:41:30.991" v="824" actId="1076"/>
          <ac:spMkLst>
            <pc:docMk/>
            <pc:sldMk cId="2585654259" sldId="299"/>
            <ac:spMk id="4" creationId="{4E1A47BA-C645-49D9-B456-02D011E5EF65}"/>
          </ac:spMkLst>
        </pc:spChg>
        <pc:spChg chg="del">
          <ac:chgData name="Nelson Tivollier" userId="S::nelson.tivollier@eduvaud.ch::13a661aa-4aaa-4280-ae97-e7d82e29efc1" providerId="AD" clId="Web-{037ECCDD-089B-4FA3-855E-E7DB2D1A4C5F}" dt="2021-10-14T14:41:28.787" v="822"/>
          <ac:spMkLst>
            <pc:docMk/>
            <pc:sldMk cId="2585654259" sldId="299"/>
            <ac:spMk id="5" creationId="{B3429A29-C9F4-4A95-9A9E-ACEB1BE8B9F4}"/>
          </ac:spMkLst>
        </pc:spChg>
      </pc:sldChg>
      <pc:sldChg chg="delSp modSp add replId">
        <pc:chgData name="Nelson Tivollier" userId="S::nelson.tivollier@eduvaud.ch::13a661aa-4aaa-4280-ae97-e7d82e29efc1" providerId="AD" clId="Web-{037ECCDD-089B-4FA3-855E-E7DB2D1A4C5F}" dt="2021-10-14T14:41:48.741" v="829" actId="1076"/>
        <pc:sldMkLst>
          <pc:docMk/>
          <pc:sldMk cId="3576057674" sldId="300"/>
        </pc:sldMkLst>
        <pc:spChg chg="del">
          <ac:chgData name="Nelson Tivollier" userId="S::nelson.tivollier@eduvaud.ch::13a661aa-4aaa-4280-ae97-e7d82e29efc1" providerId="AD" clId="Web-{037ECCDD-089B-4FA3-855E-E7DB2D1A4C5F}" dt="2021-10-14T14:41:36.913" v="826"/>
          <ac:spMkLst>
            <pc:docMk/>
            <pc:sldMk cId="3576057674" sldId="300"/>
            <ac:spMk id="3" creationId="{8E3A4362-0F96-4CC6-B937-DE1A6E8EE5C9}"/>
          </ac:spMkLst>
        </pc:spChg>
        <pc:spChg chg="del">
          <ac:chgData name="Nelson Tivollier" userId="S::nelson.tivollier@eduvaud.ch::13a661aa-4aaa-4280-ae97-e7d82e29efc1" providerId="AD" clId="Web-{037ECCDD-089B-4FA3-855E-E7DB2D1A4C5F}" dt="2021-10-14T14:41:36.913" v="825"/>
          <ac:spMkLst>
            <pc:docMk/>
            <pc:sldMk cId="3576057674" sldId="300"/>
            <ac:spMk id="4" creationId="{4E1A47BA-C645-49D9-B456-02D011E5EF65}"/>
          </ac:spMkLst>
        </pc:spChg>
        <pc:spChg chg="mod">
          <ac:chgData name="Nelson Tivollier" userId="S::nelson.tivollier@eduvaud.ch::13a661aa-4aaa-4280-ae97-e7d82e29efc1" providerId="AD" clId="Web-{037ECCDD-089B-4FA3-855E-E7DB2D1A4C5F}" dt="2021-10-14T14:41:48.741" v="829" actId="1076"/>
          <ac:spMkLst>
            <pc:docMk/>
            <pc:sldMk cId="3576057674" sldId="300"/>
            <ac:spMk id="5" creationId="{B3429A29-C9F4-4A95-9A9E-ACEB1BE8B9F4}"/>
          </ac:spMkLst>
        </pc:spChg>
      </pc:sldChg>
      <pc:sldChg chg="addSp delSp modSp add replId">
        <pc:chgData name="Nelson Tivollier" userId="S::nelson.tivollier@eduvaud.ch::13a661aa-4aaa-4280-ae97-e7d82e29efc1" providerId="AD" clId="Web-{037ECCDD-089B-4FA3-855E-E7DB2D1A4C5F}" dt="2021-10-14T16:23:05.132" v="842"/>
        <pc:sldMkLst>
          <pc:docMk/>
          <pc:sldMk cId="2276818716" sldId="301"/>
        </pc:sldMkLst>
        <pc:spChg chg="add del mod">
          <ac:chgData name="Nelson Tivollier" userId="S::nelson.tivollier@eduvaud.ch::13a661aa-4aaa-4280-ae97-e7d82e29efc1" providerId="AD" clId="Web-{037ECCDD-089B-4FA3-855E-E7DB2D1A4C5F}" dt="2021-10-14T16:23:05.132" v="842"/>
          <ac:spMkLst>
            <pc:docMk/>
            <pc:sldMk cId="2276818716" sldId="301"/>
            <ac:spMk id="3" creationId="{4D6B1E6B-9155-4A0E-81EA-528D8ED7223D}"/>
          </ac:spMkLst>
        </pc:spChg>
        <pc:spChg chg="mod">
          <ac:chgData name="Nelson Tivollier" userId="S::nelson.tivollier@eduvaud.ch::13a661aa-4aaa-4280-ae97-e7d82e29efc1" providerId="AD" clId="Web-{037ECCDD-089B-4FA3-855E-E7DB2D1A4C5F}" dt="2021-10-14T16:22:57.976" v="838" actId="14100"/>
          <ac:spMkLst>
            <pc:docMk/>
            <pc:sldMk cId="2276818716" sldId="301"/>
            <ac:spMk id="110" creationId="{00000000-0000-0000-0000-000000000000}"/>
          </ac:spMkLst>
        </pc:spChg>
        <pc:spChg chg="mod">
          <ac:chgData name="Nelson Tivollier" userId="S::nelson.tivollier@eduvaud.ch::13a661aa-4aaa-4280-ae97-e7d82e29efc1" providerId="AD" clId="Web-{037ECCDD-089B-4FA3-855E-E7DB2D1A4C5F}" dt="2021-10-14T16:23:03.492" v="840" actId="1076"/>
          <ac:spMkLst>
            <pc:docMk/>
            <pc:sldMk cId="2276818716" sldId="301"/>
            <ac:spMk id="111" creationId="{00000000-0000-0000-0000-000000000000}"/>
          </ac:spMkLst>
        </pc:spChg>
      </pc:sldChg>
      <pc:sldChg chg="modSp add replId">
        <pc:chgData name="Nelson Tivollier" userId="S::nelson.tivollier@eduvaud.ch::13a661aa-4aaa-4280-ae97-e7d82e29efc1" providerId="AD" clId="Web-{037ECCDD-089B-4FA3-855E-E7DB2D1A4C5F}" dt="2021-10-14T16:38:41.882" v="909" actId="20577"/>
        <pc:sldMkLst>
          <pc:docMk/>
          <pc:sldMk cId="2545559597" sldId="302"/>
        </pc:sldMkLst>
        <pc:spChg chg="mod">
          <ac:chgData name="Nelson Tivollier" userId="S::nelson.tivollier@eduvaud.ch::13a661aa-4aaa-4280-ae97-e7d82e29efc1" providerId="AD" clId="Web-{037ECCDD-089B-4FA3-855E-E7DB2D1A4C5F}" dt="2021-10-14T16:38:41.882" v="909" actId="20577"/>
          <ac:spMkLst>
            <pc:docMk/>
            <pc:sldMk cId="2545559597" sldId="302"/>
            <ac:spMk id="5" creationId="{B3429A29-C9F4-4A95-9A9E-ACEB1BE8B9F4}"/>
          </ac:spMkLst>
        </pc:spChg>
        <pc:spChg chg="mod">
          <ac:chgData name="Nelson Tivollier" userId="S::nelson.tivollier@eduvaud.ch::13a661aa-4aaa-4280-ae97-e7d82e29efc1" providerId="AD" clId="Web-{037ECCDD-089B-4FA3-855E-E7DB2D1A4C5F}" dt="2021-10-14T16:23:17.148" v="846" actId="20577"/>
          <ac:spMkLst>
            <pc:docMk/>
            <pc:sldMk cId="2545559597" sldId="302"/>
            <ac:spMk id="103" creationId="{00000000-0000-0000-0000-000000000000}"/>
          </ac:spMkLst>
        </pc:spChg>
      </pc:sldChg>
      <pc:sldChg chg="modSp add replId">
        <pc:chgData name="Nelson Tivollier" userId="S::nelson.tivollier@eduvaud.ch::13a661aa-4aaa-4280-ae97-e7d82e29efc1" providerId="AD" clId="Web-{037ECCDD-089B-4FA3-855E-E7DB2D1A4C5F}" dt="2021-10-14T16:39:48.196" v="979" actId="20577"/>
        <pc:sldMkLst>
          <pc:docMk/>
          <pc:sldMk cId="2529723926" sldId="303"/>
        </pc:sldMkLst>
        <pc:spChg chg="mod">
          <ac:chgData name="Nelson Tivollier" userId="S::nelson.tivollier@eduvaud.ch::13a661aa-4aaa-4280-ae97-e7d82e29efc1" providerId="AD" clId="Web-{037ECCDD-089B-4FA3-855E-E7DB2D1A4C5F}" dt="2021-10-14T16:39:48.196" v="979" actId="20577"/>
          <ac:spMkLst>
            <pc:docMk/>
            <pc:sldMk cId="2529723926" sldId="303"/>
            <ac:spMk id="5" creationId="{B3429A29-C9F4-4A95-9A9E-ACEB1BE8B9F4}"/>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4e%20ann&#233;e\Projet\projet%20GAMA\Graphique.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D:\4e%20ann&#233;e\Projet\projet%20GAMA\Graphique.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Ex3.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16666666666663"/>
          <c:y val="4.8611111111111112E-2"/>
          <c:w val="0.50277777777777777"/>
          <c:h val="0.83796296296296291"/>
        </c:manualLayout>
      </c:layout>
      <c:doughnutChart>
        <c:varyColors val="1"/>
        <c:ser>
          <c:idx val="0"/>
          <c:order val="0"/>
          <c:spPr>
            <a:ln>
              <a:noFill/>
            </a:ln>
            <a:effectLst>
              <a:softEdge rad="0"/>
            </a:effectLst>
            <a:scene3d>
              <a:camera prst="orthographicFront"/>
              <a:lightRig rig="threePt" dir="t"/>
            </a:scene3d>
          </c:spPr>
          <c:explosion val="2"/>
          <c:dPt>
            <c:idx val="0"/>
            <c:bubble3D val="0"/>
            <c:explosion val="20"/>
            <c:spPr>
              <a:solidFill>
                <a:schemeClr val="accent1"/>
              </a:solidFill>
              <a:ln>
                <a:noFill/>
              </a:ln>
              <a:effectLst>
                <a:softEdge rad="0"/>
              </a:effectLst>
              <a:scene3d>
                <a:camera prst="orthographicFront"/>
                <a:lightRig rig="threePt" dir="t"/>
              </a:scene3d>
            </c:spPr>
            <c:extLst>
              <c:ext xmlns:c16="http://schemas.microsoft.com/office/drawing/2014/chart" uri="{C3380CC4-5D6E-409C-BE32-E72D297353CC}">
                <c16:uniqueId val="{00000001-5985-48B7-B79D-312FD57601B1}"/>
              </c:ext>
            </c:extLst>
          </c:dPt>
          <c:dPt>
            <c:idx val="1"/>
            <c:bubble3D val="0"/>
            <c:spPr>
              <a:solidFill>
                <a:schemeClr val="accent2"/>
              </a:solidFill>
              <a:ln>
                <a:noFill/>
              </a:ln>
              <a:effectLst>
                <a:softEdge rad="0"/>
              </a:effectLst>
              <a:scene3d>
                <a:camera prst="orthographicFront"/>
                <a:lightRig rig="threePt" dir="t"/>
              </a:scene3d>
            </c:spPr>
            <c:extLst>
              <c:ext xmlns:c16="http://schemas.microsoft.com/office/drawing/2014/chart" uri="{C3380CC4-5D6E-409C-BE32-E72D297353CC}">
                <c16:uniqueId val="{00000003-5985-48B7-B79D-312FD57601B1}"/>
              </c:ext>
            </c:extLst>
          </c:dPt>
          <c:dPt>
            <c:idx val="2"/>
            <c:bubble3D val="0"/>
            <c:explosion val="21"/>
            <c:spPr>
              <a:solidFill>
                <a:schemeClr val="accent3"/>
              </a:solidFill>
              <a:ln>
                <a:noFill/>
              </a:ln>
              <a:effectLst>
                <a:softEdge rad="0"/>
              </a:effectLst>
              <a:scene3d>
                <a:camera prst="orthographicFront"/>
                <a:lightRig rig="threePt" dir="t"/>
              </a:scene3d>
            </c:spPr>
            <c:extLst>
              <c:ext xmlns:c16="http://schemas.microsoft.com/office/drawing/2014/chart" uri="{C3380CC4-5D6E-409C-BE32-E72D297353CC}">
                <c16:uniqueId val="{00000005-5985-48B7-B79D-312FD57601B1}"/>
              </c:ext>
            </c:extLst>
          </c:dPt>
          <c:dPt>
            <c:idx val="3"/>
            <c:bubble3D val="0"/>
            <c:explosion val="3"/>
            <c:spPr>
              <a:solidFill>
                <a:schemeClr val="accent4"/>
              </a:solidFill>
              <a:ln>
                <a:noFill/>
              </a:ln>
              <a:effectLst>
                <a:softEdge rad="0"/>
              </a:effectLst>
              <a:scene3d>
                <a:camera prst="orthographicFront"/>
                <a:lightRig rig="threePt" dir="t"/>
              </a:scene3d>
            </c:spPr>
            <c:extLst>
              <c:ext xmlns:c16="http://schemas.microsoft.com/office/drawing/2014/chart" uri="{C3380CC4-5D6E-409C-BE32-E72D297353CC}">
                <c16:uniqueId val="{00000007-5985-48B7-B79D-312FD57601B1}"/>
              </c:ext>
            </c:extLst>
          </c:dPt>
          <c:dPt>
            <c:idx val="4"/>
            <c:bubble3D val="0"/>
            <c:spPr>
              <a:solidFill>
                <a:schemeClr val="accent5"/>
              </a:solidFill>
              <a:ln>
                <a:noFill/>
              </a:ln>
              <a:effectLst>
                <a:softEdge rad="0"/>
              </a:effectLst>
              <a:scene3d>
                <a:camera prst="orthographicFront"/>
                <a:lightRig rig="threePt" dir="t"/>
              </a:scene3d>
            </c:spPr>
            <c:extLst>
              <c:ext xmlns:c16="http://schemas.microsoft.com/office/drawing/2014/chart" uri="{C3380CC4-5D6E-409C-BE32-E72D297353CC}">
                <c16:uniqueId val="{00000009-5985-48B7-B79D-312FD57601B1}"/>
              </c:ext>
            </c:extLst>
          </c:dPt>
          <c:dPt>
            <c:idx val="5"/>
            <c:bubble3D val="0"/>
            <c:spPr>
              <a:solidFill>
                <a:schemeClr val="accent6"/>
              </a:solidFill>
              <a:ln>
                <a:noFill/>
              </a:ln>
              <a:effectLst>
                <a:softEdge rad="0"/>
              </a:effectLst>
              <a:scene3d>
                <a:camera prst="orthographicFront"/>
                <a:lightRig rig="threePt" dir="t"/>
              </a:scene3d>
            </c:spPr>
            <c:extLst>
              <c:ext xmlns:c16="http://schemas.microsoft.com/office/drawing/2014/chart" uri="{C3380CC4-5D6E-409C-BE32-E72D297353CC}">
                <c16:uniqueId val="{0000000B-5985-48B7-B79D-312FD57601B1}"/>
              </c:ext>
            </c:extLst>
          </c:dPt>
          <c:dPt>
            <c:idx val="6"/>
            <c:bubble3D val="0"/>
            <c:explosion val="20"/>
            <c:spPr>
              <a:solidFill>
                <a:schemeClr val="accent1">
                  <a:lumMod val="60000"/>
                </a:schemeClr>
              </a:solidFill>
              <a:ln>
                <a:noFill/>
              </a:ln>
              <a:effectLst>
                <a:softEdge rad="0"/>
              </a:effectLst>
              <a:scene3d>
                <a:camera prst="orthographicFront"/>
                <a:lightRig rig="threePt" dir="t"/>
              </a:scene3d>
            </c:spPr>
            <c:extLst>
              <c:ext xmlns:c16="http://schemas.microsoft.com/office/drawing/2014/chart" uri="{C3380CC4-5D6E-409C-BE32-E72D297353CC}">
                <c16:uniqueId val="{0000000D-5985-48B7-B79D-312FD57601B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Feuil1!$E$86:$E$92</c:f>
              <c:numCache>
                <c:formatCode>0%</c:formatCode>
                <c:ptCount val="7"/>
                <c:pt idx="0">
                  <c:v>0.13</c:v>
                </c:pt>
                <c:pt idx="1">
                  <c:v>0.02</c:v>
                </c:pt>
                <c:pt idx="2">
                  <c:v>0.28000000000000003</c:v>
                </c:pt>
                <c:pt idx="3">
                  <c:v>0.24</c:v>
                </c:pt>
                <c:pt idx="4">
                  <c:v>0.13</c:v>
                </c:pt>
                <c:pt idx="5">
                  <c:v>0.06</c:v>
                </c:pt>
                <c:pt idx="6">
                  <c:v>0.14000000000000001</c:v>
                </c:pt>
              </c:numCache>
            </c:numRef>
          </c:val>
          <c:extLst>
            <c:ext xmlns:c16="http://schemas.microsoft.com/office/drawing/2014/chart" uri="{C3380CC4-5D6E-409C-BE32-E72D297353CC}">
              <c16:uniqueId val="{0000000E-5985-48B7-B79D-312FD57601B1}"/>
            </c:ext>
          </c:extLst>
        </c:ser>
        <c:dLbls>
          <c:showLegendKey val="0"/>
          <c:showVal val="0"/>
          <c:showCatName val="0"/>
          <c:showSerName val="0"/>
          <c:showPercent val="1"/>
          <c:showBubbleSize val="0"/>
          <c:showLeaderLines val="1"/>
        </c:dLbls>
        <c:firstSliceAng val="0"/>
        <c:holeSize val="50"/>
      </c:doughnutChart>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Feuil1!$C$4:$C$11</c:f>
              <c:strCache>
                <c:ptCount val="8"/>
                <c:pt idx="0">
                  <c:v>JDT</c:v>
                </c:pt>
                <c:pt idx="1">
                  <c:v>Informer</c:v>
                </c:pt>
                <c:pt idx="2">
                  <c:v>planifier</c:v>
                </c:pt>
                <c:pt idx="3">
                  <c:v>decider</c:v>
                </c:pt>
                <c:pt idx="4">
                  <c:v>realiser</c:v>
                </c:pt>
                <c:pt idx="5">
                  <c:v>tester</c:v>
                </c:pt>
                <c:pt idx="6">
                  <c:v>evaluer</c:v>
                </c:pt>
                <c:pt idx="7">
                  <c:v>autre</c:v>
                </c:pt>
              </c:strCache>
            </c:strRef>
          </c:cat>
          <c:val>
            <c:numRef>
              <c:f>Feuil1!$D$4:$D$11</c:f>
              <c:numCache>
                <c:formatCode>General</c:formatCode>
                <c:ptCount val="8"/>
                <c:pt idx="0">
                  <c:v>9</c:v>
                </c:pt>
                <c:pt idx="1">
                  <c:v>8</c:v>
                </c:pt>
                <c:pt idx="2">
                  <c:v>7</c:v>
                </c:pt>
                <c:pt idx="3">
                  <c:v>1.75</c:v>
                </c:pt>
                <c:pt idx="4">
                  <c:v>78.5</c:v>
                </c:pt>
                <c:pt idx="5">
                  <c:v>6</c:v>
                </c:pt>
                <c:pt idx="6">
                  <c:v>12.5</c:v>
                </c:pt>
                <c:pt idx="7">
                  <c:v>62.25</c:v>
                </c:pt>
              </c:numCache>
            </c:numRef>
          </c:val>
          <c:extLst>
            <c:ext xmlns:c16="http://schemas.microsoft.com/office/drawing/2014/chart" uri="{C3380CC4-5D6E-409C-BE32-E72D297353CC}">
              <c16:uniqueId val="{00000000-893E-41EA-A157-CBBA4AACB3EE}"/>
            </c:ext>
          </c:extLst>
        </c:ser>
        <c:ser>
          <c:idx val="1"/>
          <c:order val="1"/>
          <c:tx>
            <c:strRef>
              <c:f>Feuil1!$C$16:$C$23</c:f>
              <c:strCache>
                <c:ptCount val="8"/>
                <c:pt idx="0">
                  <c:v>JDT</c:v>
                </c:pt>
                <c:pt idx="1">
                  <c:v>Informer</c:v>
                </c:pt>
                <c:pt idx="2">
                  <c:v>planifier</c:v>
                </c:pt>
                <c:pt idx="3">
                  <c:v>decider</c:v>
                </c:pt>
                <c:pt idx="4">
                  <c:v>realiser</c:v>
                </c:pt>
                <c:pt idx="5">
                  <c:v>tester</c:v>
                </c:pt>
                <c:pt idx="6">
                  <c:v>evaluer</c:v>
                </c:pt>
                <c:pt idx="7">
                  <c:v>autre</c:v>
                </c:pt>
              </c:strCache>
            </c:strRef>
          </c:tx>
          <c:spPr>
            <a:solidFill>
              <a:schemeClr val="accent2"/>
            </a:solidFill>
            <a:ln>
              <a:noFill/>
            </a:ln>
            <a:effectLst/>
          </c:spPr>
          <c:invertIfNegative val="0"/>
          <c:val>
            <c:numRef>
              <c:f>Feuil1!$D$16:$D$23</c:f>
              <c:numCache>
                <c:formatCode>General</c:formatCode>
                <c:ptCount val="8"/>
                <c:pt idx="0">
                  <c:v>8</c:v>
                </c:pt>
                <c:pt idx="1">
                  <c:v>2.75</c:v>
                </c:pt>
                <c:pt idx="2">
                  <c:v>10.25</c:v>
                </c:pt>
                <c:pt idx="3">
                  <c:v>5.25</c:v>
                </c:pt>
                <c:pt idx="4">
                  <c:v>102</c:v>
                </c:pt>
                <c:pt idx="5">
                  <c:v>13.5</c:v>
                </c:pt>
                <c:pt idx="6">
                  <c:v>19.5</c:v>
                </c:pt>
                <c:pt idx="7">
                  <c:v>18.75</c:v>
                </c:pt>
              </c:numCache>
            </c:numRef>
          </c:val>
          <c:extLst>
            <c:ext xmlns:c16="http://schemas.microsoft.com/office/drawing/2014/chart" uri="{C3380CC4-5D6E-409C-BE32-E72D297353CC}">
              <c16:uniqueId val="{00000001-893E-41EA-A157-CBBA4AACB3EE}"/>
            </c:ext>
          </c:extLst>
        </c:ser>
        <c:dLbls>
          <c:showLegendKey val="0"/>
          <c:showVal val="0"/>
          <c:showCatName val="0"/>
          <c:showSerName val="0"/>
          <c:showPercent val="0"/>
          <c:showBubbleSize val="0"/>
        </c:dLbls>
        <c:gapWidth val="182"/>
        <c:axId val="787792639"/>
        <c:axId val="786179487"/>
      </c:barChart>
      <c:catAx>
        <c:axId val="7877926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86179487"/>
        <c:crosses val="autoZero"/>
        <c:auto val="1"/>
        <c:lblAlgn val="ctr"/>
        <c:lblOffset val="100"/>
        <c:noMultiLvlLbl val="0"/>
      </c:catAx>
      <c:valAx>
        <c:axId val="7861794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8779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Feuil1!$C$44:$C$51</c:f>
              <c:strCache>
                <c:ptCount val="8"/>
                <c:pt idx="0">
                  <c:v>JDT</c:v>
                </c:pt>
                <c:pt idx="1">
                  <c:v>Informer</c:v>
                </c:pt>
                <c:pt idx="2">
                  <c:v>planifier</c:v>
                </c:pt>
                <c:pt idx="3">
                  <c:v>decider</c:v>
                </c:pt>
                <c:pt idx="4">
                  <c:v>realiser</c:v>
                </c:pt>
                <c:pt idx="5">
                  <c:v>tester</c:v>
                </c:pt>
                <c:pt idx="6">
                  <c:v>evaluer</c:v>
                </c:pt>
                <c:pt idx="7">
                  <c:v>autre</c:v>
                </c:pt>
              </c:strCache>
            </c:strRef>
          </c:cat>
          <c:val>
            <c:numRef>
              <c:f>Feuil1!$D$44:$D$51</c:f>
              <c:numCache>
                <c:formatCode>General</c:formatCode>
                <c:ptCount val="8"/>
                <c:pt idx="0">
                  <c:v>8</c:v>
                </c:pt>
                <c:pt idx="1">
                  <c:v>1.25</c:v>
                </c:pt>
                <c:pt idx="2">
                  <c:v>11.25</c:v>
                </c:pt>
                <c:pt idx="3">
                  <c:v>17.5</c:v>
                </c:pt>
                <c:pt idx="4">
                  <c:v>82.25</c:v>
                </c:pt>
                <c:pt idx="5">
                  <c:v>3.25</c:v>
                </c:pt>
                <c:pt idx="6">
                  <c:v>13.75</c:v>
                </c:pt>
                <c:pt idx="7">
                  <c:v>69.75</c:v>
                </c:pt>
              </c:numCache>
            </c:numRef>
          </c:val>
          <c:extLst>
            <c:ext xmlns:c16="http://schemas.microsoft.com/office/drawing/2014/chart" uri="{C3380CC4-5D6E-409C-BE32-E72D297353CC}">
              <c16:uniqueId val="{00000000-2584-49D8-8D34-B684AF73DB5B}"/>
            </c:ext>
          </c:extLst>
        </c:ser>
        <c:ser>
          <c:idx val="1"/>
          <c:order val="1"/>
          <c:tx>
            <c:strRef>
              <c:f>Feuil1!$C$56:$C$63</c:f>
              <c:strCache>
                <c:ptCount val="8"/>
                <c:pt idx="0">
                  <c:v>JDT</c:v>
                </c:pt>
                <c:pt idx="1">
                  <c:v>Informer</c:v>
                </c:pt>
                <c:pt idx="2">
                  <c:v>planifier</c:v>
                </c:pt>
                <c:pt idx="3">
                  <c:v>decider</c:v>
                </c:pt>
                <c:pt idx="4">
                  <c:v>realiser</c:v>
                </c:pt>
                <c:pt idx="5">
                  <c:v>tester</c:v>
                </c:pt>
                <c:pt idx="6">
                  <c:v>evaluer</c:v>
                </c:pt>
                <c:pt idx="7">
                  <c:v>autre</c:v>
                </c:pt>
              </c:strCache>
            </c:strRef>
          </c:tx>
          <c:spPr>
            <a:solidFill>
              <a:schemeClr val="accent2"/>
            </a:solidFill>
            <a:ln>
              <a:noFill/>
            </a:ln>
            <a:effectLst/>
          </c:spPr>
          <c:invertIfNegative val="0"/>
          <c:val>
            <c:numRef>
              <c:f>Feuil1!$D$56:$D$63</c:f>
              <c:numCache>
                <c:formatCode>General</c:formatCode>
                <c:ptCount val="8"/>
                <c:pt idx="0">
                  <c:v>8</c:v>
                </c:pt>
                <c:pt idx="1">
                  <c:v>0.5</c:v>
                </c:pt>
                <c:pt idx="2">
                  <c:v>13.5</c:v>
                </c:pt>
                <c:pt idx="3">
                  <c:v>30</c:v>
                </c:pt>
                <c:pt idx="4">
                  <c:v>78.25</c:v>
                </c:pt>
                <c:pt idx="5">
                  <c:v>6.5</c:v>
                </c:pt>
                <c:pt idx="6">
                  <c:v>21.5</c:v>
                </c:pt>
                <c:pt idx="7">
                  <c:v>6.75</c:v>
                </c:pt>
              </c:numCache>
            </c:numRef>
          </c:val>
          <c:extLst>
            <c:ext xmlns:c16="http://schemas.microsoft.com/office/drawing/2014/chart" uri="{C3380CC4-5D6E-409C-BE32-E72D297353CC}">
              <c16:uniqueId val="{00000001-2584-49D8-8D34-B684AF73DB5B}"/>
            </c:ext>
          </c:extLst>
        </c:ser>
        <c:dLbls>
          <c:showLegendKey val="0"/>
          <c:showVal val="0"/>
          <c:showCatName val="0"/>
          <c:showSerName val="0"/>
          <c:showPercent val="0"/>
          <c:showBubbleSize val="0"/>
        </c:dLbls>
        <c:gapWidth val="182"/>
        <c:axId val="302238144"/>
        <c:axId val="164191616"/>
      </c:barChart>
      <c:catAx>
        <c:axId val="302238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191616"/>
        <c:crosses val="autoZero"/>
        <c:auto val="1"/>
        <c:lblAlgn val="ctr"/>
        <c:lblOffset val="100"/>
        <c:noMultiLvlLbl val="0"/>
      </c:catAx>
      <c:valAx>
        <c:axId val="164191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2238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DF1463A-2CD4-441F-AD92-C4BB31DD3B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3BC0F841-2958-4D45-8589-29D77E0D57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6FA54-D2FC-4C4C-A83F-544757F625C5}" type="datetimeFigureOut">
              <a:rPr lang="fr-CH" smtClean="0"/>
              <a:t>16.03.2023</a:t>
            </a:fld>
            <a:endParaRPr lang="fr-CH"/>
          </a:p>
        </p:txBody>
      </p:sp>
      <p:sp>
        <p:nvSpPr>
          <p:cNvPr id="4" name="Espace réservé du pied de page 3">
            <a:extLst>
              <a:ext uri="{FF2B5EF4-FFF2-40B4-BE49-F238E27FC236}">
                <a16:creationId xmlns:a16="http://schemas.microsoft.com/office/drawing/2014/main" id="{0D3AE8CD-37CF-4B0C-8FC6-D15E856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PAPRO - 2023</a:t>
            </a:r>
          </a:p>
        </p:txBody>
      </p:sp>
      <p:sp>
        <p:nvSpPr>
          <p:cNvPr id="5" name="Espace réservé du numéro de diapositive 4">
            <a:extLst>
              <a:ext uri="{FF2B5EF4-FFF2-40B4-BE49-F238E27FC236}">
                <a16:creationId xmlns:a16="http://schemas.microsoft.com/office/drawing/2014/main" id="{7B8612D1-EDC8-4F17-9D4D-AB4B75F4B6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B47CA-F5C2-4BA9-9DDF-A9CFCBB91EA8}" type="slidenum">
              <a:rPr lang="fr-CH" smtClean="0"/>
              <a:t>‹N°›</a:t>
            </a:fld>
            <a:endParaRPr lang="fr-CH"/>
          </a:p>
        </p:txBody>
      </p:sp>
    </p:spTree>
    <p:extLst>
      <p:ext uri="{BB962C8B-B14F-4D97-AF65-F5344CB8AC3E}">
        <p14:creationId xmlns:p14="http://schemas.microsoft.com/office/powerpoint/2010/main" val="5335165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fr-FR" dirty="0"/>
          </a:p>
        </p:txBody>
      </p:sp>
    </p:spTree>
    <p:extLst>
      <p:ext uri="{BB962C8B-B14F-4D97-AF65-F5344CB8AC3E}">
        <p14:creationId xmlns:p14="http://schemas.microsoft.com/office/powerpoint/2010/main" val="286277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NOLAN : dit ce que tu veux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NOLAN : Parler de a méthode des 6 pas</a:t>
            </a:r>
          </a:p>
          <a:p>
            <a:pPr marL="0" lvl="0" indent="0" algn="l" rtl="0">
              <a:spcBef>
                <a:spcPts val="0"/>
              </a:spcBef>
              <a:spcAft>
                <a:spcPts val="0"/>
              </a:spcAft>
              <a:buFontTx/>
              <a:buNone/>
            </a:pPr>
            <a:endParaRPr lang="fr-CH" dirty="0"/>
          </a:p>
          <a:p>
            <a:pPr marL="228600" lvl="0" indent="-228600" algn="l" rtl="0">
              <a:spcBef>
                <a:spcPts val="0"/>
              </a:spcBef>
              <a:spcAft>
                <a:spcPts val="0"/>
              </a:spcAft>
              <a:buFontTx/>
              <a:buAutoNum type="arabicPeriod"/>
            </a:pPr>
            <a:r>
              <a:rPr lang="fr-CH" dirty="0"/>
              <a:t>Informer : Pour s’informer, nous sommes aller vers notre chef de projet afin de connaître les grandes lignes de ce dernier. Nous avons également consulté le cahier des charges du projet et sommes allé nous renseigner sur le </a:t>
            </a:r>
            <a:r>
              <a:rPr lang="fr-CH" dirty="0" err="1"/>
              <a:t>language</a:t>
            </a:r>
            <a:r>
              <a:rPr lang="fr-CH" dirty="0"/>
              <a:t> VBA sur l’internet mondiale.</a:t>
            </a:r>
          </a:p>
          <a:p>
            <a:pPr marL="228600" lvl="0" indent="-228600" algn="l" rtl="0">
              <a:spcBef>
                <a:spcPts val="0"/>
              </a:spcBef>
              <a:spcAft>
                <a:spcPts val="0"/>
              </a:spcAft>
              <a:buFontTx/>
              <a:buAutoNum type="arabicPeriod"/>
            </a:pPr>
            <a:r>
              <a:rPr lang="fr-CH" dirty="0"/>
              <a:t>Planifier : Pour la planification, nous avons tout d’abord créé une planification initiale. Cette dernière ayant pour but de voir les 6 points de la méthode des 6 pas dans le temps lors du projet. Nous avons ensuite fait une planification </a:t>
            </a:r>
            <a:r>
              <a:rPr lang="fr-CH" dirty="0" err="1"/>
              <a:t>détailée</a:t>
            </a:r>
            <a:r>
              <a:rPr lang="fr-CH" dirty="0"/>
              <a:t> et un journal de travail avec le modèle de planification </a:t>
            </a:r>
            <a:r>
              <a:rPr lang="fr-CH" dirty="0" err="1"/>
              <a:t>excel</a:t>
            </a:r>
            <a:r>
              <a:rPr lang="fr-CH" dirty="0"/>
              <a:t> de l’ETML.</a:t>
            </a:r>
          </a:p>
          <a:p>
            <a:pPr marL="228600" lvl="0" indent="-228600" algn="l" rtl="0">
              <a:spcBef>
                <a:spcPts val="0"/>
              </a:spcBef>
              <a:spcAft>
                <a:spcPts val="0"/>
              </a:spcAft>
              <a:buFontTx/>
              <a:buAutoNum type="arabicPeriod"/>
            </a:pPr>
            <a:r>
              <a:rPr lang="fr-CH" dirty="0"/>
              <a:t>Nous avons décider d’utiliser une machine virtuelle avec une licence Visio pour la réalisation de la cartouche. Les postes de l’ETML n’en ayant pas.</a:t>
            </a:r>
          </a:p>
          <a:p>
            <a:pPr marL="228600" lvl="0" indent="-228600" algn="l" rtl="0">
              <a:spcBef>
                <a:spcPts val="0"/>
              </a:spcBef>
              <a:spcAft>
                <a:spcPts val="0"/>
              </a:spcAft>
              <a:buFontTx/>
              <a:buAutoNum type="arabicPeriod"/>
            </a:pPr>
            <a:r>
              <a:rPr lang="fr-CH" dirty="0"/>
              <a:t>Nous avons réalisé notre projet sur la VM tout en documentant notre travail sur le journal de travail et sur le rapport.</a:t>
            </a:r>
          </a:p>
          <a:p>
            <a:pPr marL="228600" lvl="0" indent="-228600" algn="l" rtl="0">
              <a:spcBef>
                <a:spcPts val="0"/>
              </a:spcBef>
              <a:spcAft>
                <a:spcPts val="0"/>
              </a:spcAft>
              <a:buFontTx/>
              <a:buAutoNum type="arabicPeriod"/>
            </a:pPr>
            <a:r>
              <a:rPr lang="fr-CH" dirty="0"/>
              <a:t>Nous avons tester les fonctionnalités de notre schéma Visio en les comparants avec le résultat attendu initialement.</a:t>
            </a:r>
          </a:p>
          <a:p>
            <a:pPr marL="228600" lvl="0" indent="-228600" algn="l" rtl="0">
              <a:spcBef>
                <a:spcPts val="0"/>
              </a:spcBef>
              <a:spcAft>
                <a:spcPts val="0"/>
              </a:spcAft>
              <a:buFontTx/>
              <a:buAutoNum type="arabicPeriod"/>
            </a:pPr>
            <a:r>
              <a:rPr lang="fr-CH" dirty="0"/>
              <a:t>Nous avons revu notre rapport et notre présentation avec les points d’évaluation TPI</a:t>
            </a:r>
          </a:p>
        </p:txBody>
      </p:sp>
    </p:spTree>
    <p:extLst>
      <p:ext uri="{BB962C8B-B14F-4D97-AF65-F5344CB8AC3E}">
        <p14:creationId xmlns:p14="http://schemas.microsoft.com/office/powerpoint/2010/main" val="314832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JOCA : Voici un graphique qui présente en pourcentages le temps que j’ai passer a réaliser ces taches.</a:t>
            </a:r>
          </a:p>
          <a:p>
            <a:pPr marL="0" lvl="0" indent="0" algn="l" rtl="0">
              <a:spcBef>
                <a:spcPts val="0"/>
              </a:spcBef>
              <a:spcAft>
                <a:spcPts val="0"/>
              </a:spcAft>
              <a:buFontTx/>
              <a:buNone/>
            </a:pPr>
            <a:endParaRPr lang="fr-CH" dirty="0"/>
          </a:p>
          <a:p>
            <a:pPr marL="0" lvl="0" indent="0" algn="l" rtl="0">
              <a:spcBef>
                <a:spcPts val="0"/>
              </a:spcBef>
              <a:spcAft>
                <a:spcPts val="0"/>
              </a:spcAft>
              <a:buFontTx/>
              <a:buNone/>
            </a:pPr>
            <a:r>
              <a:rPr lang="fr-CH" dirty="0"/>
              <a:t>Il y a plusieurs chose que nous pouvons constater. Pour la création d’un exe le pourcentages n’est que de 2% simplement parce que cette tâche n’a pas été réaliser, nous nous somme juste renseigner dessus.</a:t>
            </a:r>
          </a:p>
          <a:p>
            <a:pPr marL="0" lvl="0" indent="0" algn="l" rtl="0">
              <a:spcBef>
                <a:spcPts val="0"/>
              </a:spcBef>
              <a:spcAft>
                <a:spcPts val="0"/>
              </a:spcAft>
              <a:buFontTx/>
              <a:buNone/>
            </a:pPr>
            <a:r>
              <a:rPr lang="fr-CH" dirty="0"/>
              <a:t>La tâche qui m’a pris le plus de temps a réaliser c’est effectivement l’automatisation des colonnes. C’est en partie du au fait qu’il y a eu plusieurs rajout et modification supplémentaire, que nous n’avions pas vu lors de l’analyse.</a:t>
            </a:r>
          </a:p>
        </p:txBody>
      </p:sp>
    </p:spTree>
    <p:extLst>
      <p:ext uri="{BB962C8B-B14F-4D97-AF65-F5344CB8AC3E}">
        <p14:creationId xmlns:p14="http://schemas.microsoft.com/office/powerpoint/2010/main" val="142085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latin typeface="Lora" panose="020B0604020202020204" charset="0"/>
              </a:rPr>
              <a:t>JOCA : je peux dire que le seul vraiment grands changement par rapport a ce qui a été planifier c’est l’étape de l’évaluation et celle des autre qui comprend les vacances. mas pourquoi c’est aussi décaler c’est a cause de la dernière j’ai mis les heures de présentation. J’ai enfaite mis les point évaluer dans la réalisation c’est pour ça que il y a un aussi grande différence</a:t>
            </a:r>
          </a:p>
        </p:txBody>
      </p:sp>
    </p:spTree>
    <p:extLst>
      <p:ext uri="{BB962C8B-B14F-4D97-AF65-F5344CB8AC3E}">
        <p14:creationId xmlns:p14="http://schemas.microsoft.com/office/powerpoint/2010/main" val="450281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latin typeface="Lora" panose="020B0604020202020204" charset="0"/>
              </a:rPr>
              <a:t>JOCA : Décider, ta eu des rdv médical et c’est aussi a cause de la 9eme semaine</a:t>
            </a:r>
          </a:p>
        </p:txBody>
      </p:sp>
    </p:spTree>
    <p:extLst>
      <p:ext uri="{BB962C8B-B14F-4D97-AF65-F5344CB8AC3E}">
        <p14:creationId xmlns:p14="http://schemas.microsoft.com/office/powerpoint/2010/main" val="308918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t>JOCA : Le problème que nous avons eu c’étais a cause de l’unité de mesure utiliser, tout étais en </a:t>
            </a:r>
            <a:r>
              <a:rPr lang="fr-FR" dirty="0" err="1"/>
              <a:t>inch</a:t>
            </a:r>
            <a:r>
              <a:rPr lang="fr-FR" dirty="0"/>
              <a:t>, même en modifier le format du fichier Visio cela ne changeais pas du coup au début pour faire mes calculs je transformais toutes les valeurs en centimètre mais je me perdais dans les formules donc pour palier a ce problème j’ai décider de tout lancé en </a:t>
            </a:r>
            <a:r>
              <a:rPr lang="fr-FR" dirty="0" err="1"/>
              <a:t>inch</a:t>
            </a:r>
            <a:r>
              <a:rPr lang="fr-FR" dirty="0"/>
              <a:t>.</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Un autre problème qui ma bien embêter c’est le fais de supprimer une shape « QUI » enfaite </a:t>
            </a:r>
            <a:r>
              <a:rPr lang="fr-FR" dirty="0" err="1"/>
              <a:t>visio</a:t>
            </a:r>
            <a:r>
              <a:rPr lang="fr-FR" dirty="0"/>
              <a:t> ou sur </a:t>
            </a:r>
            <a:r>
              <a:rPr lang="fr-FR" dirty="0" err="1"/>
              <a:t>excel</a:t>
            </a:r>
            <a:r>
              <a:rPr lang="fr-FR" dirty="0"/>
              <a:t> il garde en cache le visuel de la forme supprimer donc pour régler ce problème il faut aller dans l’explorateur de dessin pour enfin réellement la supprimer.</a:t>
            </a:r>
          </a:p>
        </p:txBody>
      </p:sp>
    </p:spTree>
    <p:extLst>
      <p:ext uri="{BB962C8B-B14F-4D97-AF65-F5344CB8AC3E}">
        <p14:creationId xmlns:p14="http://schemas.microsoft.com/office/powerpoint/2010/main" val="355894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t>JOCA: </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JOCA : bilan de fonctionnalité, Au final nous avons compléter toutes les fonctionnalité sauf la dernière de notre </a:t>
            </a:r>
            <a:r>
              <a:rPr lang="fr-FR" dirty="0" err="1"/>
              <a:t>cdc</a:t>
            </a:r>
            <a:r>
              <a:rPr lang="fr-FR" dirty="0"/>
              <a:t> qui est la création d’un exe le but étais de crée un exe qui implémenterais toutes les fonctionnalité que nous avons réaliser automatiquement sans aucune intervention externe. </a:t>
            </a:r>
            <a:r>
              <a:rPr lang="fr-FR" dirty="0" err="1"/>
              <a:t>Actuelemnt</a:t>
            </a:r>
            <a:r>
              <a:rPr lang="fr-FR" dirty="0"/>
              <a:t> nous devons fournir le </a:t>
            </a:r>
            <a:r>
              <a:rPr lang="fr-FR" dirty="0" err="1"/>
              <a:t>modèlee</a:t>
            </a:r>
            <a:r>
              <a:rPr lang="fr-FR" dirty="0"/>
              <a:t> </a:t>
            </a:r>
            <a:r>
              <a:rPr lang="fr-FR" dirty="0" err="1"/>
              <a:t>visio</a:t>
            </a:r>
            <a:r>
              <a:rPr lang="fr-FR" dirty="0"/>
              <a:t> et le </a:t>
            </a:r>
            <a:r>
              <a:rPr lang="fr-FR" dirty="0" err="1"/>
              <a:t>gabart</a:t>
            </a:r>
            <a:r>
              <a:rPr lang="fr-FR" dirty="0"/>
              <a:t> personnaliser. A terme il faudrait crée un add-on </a:t>
            </a:r>
            <a:r>
              <a:rPr lang="fr-FR" dirty="0" err="1"/>
              <a:t>visio</a:t>
            </a:r>
            <a:endParaRPr lang="fr-FR" dirty="0"/>
          </a:p>
          <a:p>
            <a:pPr marL="0" lvl="0" indent="0" algn="l" rtl="0">
              <a:spcBef>
                <a:spcPts val="0"/>
              </a:spcBef>
              <a:spcAft>
                <a:spcPts val="0"/>
              </a:spcAft>
              <a:buFontTx/>
              <a:buNone/>
            </a:pPr>
            <a:endParaRPr lang="fr-FR" dirty="0"/>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err="1"/>
              <a:t>joca</a:t>
            </a:r>
            <a:r>
              <a:rPr lang="fr-FR" dirty="0"/>
              <a:t> : Ce qu’on peut améliorer et tu fais la suite du projet</a:t>
            </a:r>
          </a:p>
        </p:txBody>
      </p:sp>
    </p:spTree>
    <p:extLst>
      <p:ext uri="{BB962C8B-B14F-4D97-AF65-F5344CB8AC3E}">
        <p14:creationId xmlns:p14="http://schemas.microsoft.com/office/powerpoint/2010/main" val="65056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4/relationships/chartEx" Target="../charts/chartEx1.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14/relationships/chartEx" Target="../charts/chartEx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hart" Target="../charts/char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accent1"/>
                </a:highlight>
              </a:rPr>
              <a:t>Projet</a:t>
            </a:r>
            <a:r>
              <a:rPr lang="en" dirty="0"/>
              <a:t> Cartographie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765795" y="3699934"/>
            <a:ext cx="3421645" cy="307777"/>
          </a:xfrm>
          <a:prstGeom prst="rect">
            <a:avLst/>
          </a:prstGeom>
        </p:spPr>
        <p:txBody>
          <a:bodyPr wrap="square">
            <a:spAutoFit/>
          </a:bodyPr>
          <a:lstStyle/>
          <a:p>
            <a:pPr lvl="0">
              <a:spcBef>
                <a:spcPts val="600"/>
              </a:spcBef>
              <a:buClr>
                <a:schemeClr val="dk1"/>
              </a:buClr>
              <a:buSzPts val="1100"/>
            </a:pPr>
            <a:r>
              <a:rPr lang="en-US" dirty="0">
                <a:latin typeface="Quattrocento Sans"/>
                <a:sym typeface="Quattrocento Sans"/>
              </a:rPr>
              <a:t>Nolan Praz - Joca Bolli – Dimitri Lymberis                  </a:t>
            </a:r>
          </a:p>
        </p:txBody>
      </p:sp>
      <p:sp>
        <p:nvSpPr>
          <p:cNvPr id="18" name="Rectangle 17">
            <a:extLst>
              <a:ext uri="{FF2B5EF4-FFF2-40B4-BE49-F238E27FC236}">
                <a16:creationId xmlns:a16="http://schemas.microsoft.com/office/drawing/2014/main" id="{BEA2DCCF-BD3D-4C11-AC34-F96375B85AF9}"/>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21" name="Image 20">
            <a:extLst>
              <a:ext uri="{FF2B5EF4-FFF2-40B4-BE49-F238E27FC236}">
                <a16:creationId xmlns:a16="http://schemas.microsoft.com/office/drawing/2014/main" id="{B66AEE57-2515-4C1C-845F-F62057DC6F7F}"/>
              </a:ext>
            </a:extLst>
          </p:cNvPr>
          <p:cNvPicPr>
            <a:picLocks noChangeAspect="1"/>
          </p:cNvPicPr>
          <p:nvPr/>
        </p:nvPicPr>
        <p:blipFill>
          <a:blip r:embed="rId3"/>
          <a:stretch>
            <a:fillRect/>
          </a:stretch>
        </p:blipFill>
        <p:spPr>
          <a:xfrm>
            <a:off x="8460000" y="4320000"/>
            <a:ext cx="504000" cy="492610"/>
          </a:xfrm>
          <a:prstGeom prst="rect">
            <a:avLst/>
          </a:prstGeom>
        </p:spPr>
      </p:pic>
      <p:cxnSp>
        <p:nvCxnSpPr>
          <p:cNvPr id="11" name="Google Shape;101;p14">
            <a:extLst>
              <a:ext uri="{FF2B5EF4-FFF2-40B4-BE49-F238E27FC236}">
                <a16:creationId xmlns:a16="http://schemas.microsoft.com/office/drawing/2014/main" id="{3ABBB041-B89D-48D2-B632-E9CD73E27AF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2" name="Google Shape;103;p14">
            <a:extLst>
              <a:ext uri="{FF2B5EF4-FFF2-40B4-BE49-F238E27FC236}">
                <a16:creationId xmlns:a16="http://schemas.microsoft.com/office/drawing/2014/main" id="{C0401B0D-3F2D-48F4-9606-44645637DC77}"/>
              </a:ext>
            </a:extLst>
          </p:cNvPr>
          <p:cNvSpPr txBox="1">
            <a:spLocks/>
          </p:cNvSpPr>
          <p:nvPr/>
        </p:nvSpPr>
        <p:spPr>
          <a:xfrm>
            <a:off x="-83820" y="0"/>
            <a:ext cx="8951595" cy="937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2800" dirty="0"/>
              <a:t>Conclusion</a:t>
            </a:r>
            <a:r>
              <a:rPr lang="fr-CH" sz="800" dirty="0"/>
              <a:t> - Question</a:t>
            </a:r>
          </a:p>
        </p:txBody>
      </p:sp>
      <p:cxnSp>
        <p:nvCxnSpPr>
          <p:cNvPr id="13" name="Google Shape;104;p14">
            <a:extLst>
              <a:ext uri="{FF2B5EF4-FFF2-40B4-BE49-F238E27FC236}">
                <a16:creationId xmlns:a16="http://schemas.microsoft.com/office/drawing/2014/main" id="{57607D13-D4F7-4306-A423-E203A7E16D59}"/>
              </a:ext>
            </a:extLst>
          </p:cNvPr>
          <p:cNvCxnSpPr>
            <a:cxnSpLocks/>
          </p:cNvCxnSpPr>
          <p:nvPr/>
        </p:nvCxnSpPr>
        <p:spPr>
          <a:xfrm>
            <a:off x="7901940" y="579900"/>
            <a:ext cx="1235610" cy="0"/>
          </a:xfrm>
          <a:prstGeom prst="straightConnector1">
            <a:avLst/>
          </a:prstGeom>
          <a:noFill/>
          <a:ln w="9525" cap="flat" cmpd="sng">
            <a:solidFill>
              <a:srgbClr val="CCCCCC"/>
            </a:solidFill>
            <a:prstDash val="solid"/>
            <a:round/>
            <a:headEnd type="none" w="med" len="med"/>
            <a:tailEnd type="none" w="med" len="med"/>
          </a:ln>
        </p:spPr>
      </p:cxnSp>
      <p:sp>
        <p:nvSpPr>
          <p:cNvPr id="14" name="Rectangle 13">
            <a:extLst>
              <a:ext uri="{FF2B5EF4-FFF2-40B4-BE49-F238E27FC236}">
                <a16:creationId xmlns:a16="http://schemas.microsoft.com/office/drawing/2014/main" id="{9791F5E9-1873-4813-81CC-42E6806F4315}"/>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5" name="ZoneTexte 14">
            <a:extLst>
              <a:ext uri="{FF2B5EF4-FFF2-40B4-BE49-F238E27FC236}">
                <a16:creationId xmlns:a16="http://schemas.microsoft.com/office/drawing/2014/main" id="{8FF25CBA-B365-4AFC-A755-349FAC20557D}"/>
              </a:ext>
            </a:extLst>
          </p:cNvPr>
          <p:cNvSpPr txBox="1"/>
          <p:nvPr/>
        </p:nvSpPr>
        <p:spPr>
          <a:xfrm>
            <a:off x="927216" y="853151"/>
            <a:ext cx="1413510" cy="1169551"/>
          </a:xfrm>
          <a:prstGeom prst="rect">
            <a:avLst/>
          </a:prstGeom>
          <a:noFill/>
        </p:spPr>
        <p:txBody>
          <a:bodyPr wrap="square" rtlCol="0">
            <a:spAutoFit/>
          </a:bodyPr>
          <a:lstStyle/>
          <a:p>
            <a:pPr marL="285750" indent="-285750">
              <a:buFont typeface="Arial" panose="020B0604020202020204" pitchFamily="34" charset="0"/>
              <a:buChar char="•"/>
            </a:pPr>
            <a:endParaRPr lang="fr-CH" dirty="0">
              <a:latin typeface="Lora" panose="020B0604020202020204" charset="0"/>
            </a:endParaRPr>
          </a:p>
          <a:p>
            <a:pPr marL="285750" indent="-285750">
              <a:buFont typeface="Arial" panose="020B0604020202020204" pitchFamily="34" charset="0"/>
              <a:buChar char="•"/>
            </a:pPr>
            <a:endParaRPr lang="fr-CH" dirty="0">
              <a:latin typeface="Lora" panose="020B0604020202020204" charset="0"/>
            </a:endParaRPr>
          </a:p>
          <a:p>
            <a:r>
              <a:rPr lang="fr-CH" dirty="0">
                <a:latin typeface="Lora" panose="020B0604020202020204" charset="0"/>
              </a:rPr>
              <a:t>Suite du </a:t>
            </a:r>
            <a:r>
              <a:rPr lang="fr-CH" dirty="0">
                <a:solidFill>
                  <a:schemeClr val="dk1"/>
                </a:solidFill>
                <a:highlight>
                  <a:srgbClr val="FFCD00"/>
                </a:highlight>
                <a:latin typeface="Lora"/>
                <a:sym typeface="Lora"/>
              </a:rPr>
              <a:t>projet</a:t>
            </a:r>
            <a:endParaRPr lang="fr-CH" sz="2800" dirty="0">
              <a:solidFill>
                <a:schemeClr val="dk1"/>
              </a:solidFill>
              <a:highlight>
                <a:srgbClr val="FFCD00"/>
              </a:highlight>
              <a:latin typeface="Lora"/>
              <a:sym typeface="Lora"/>
            </a:endParaRPr>
          </a:p>
          <a:p>
            <a:endParaRPr lang="fr-CH" dirty="0">
              <a:latin typeface="Lora" panose="020B0604020202020204" charset="0"/>
            </a:endParaRPr>
          </a:p>
          <a:p>
            <a:endParaRPr lang="fr-CH" dirty="0">
              <a:latin typeface="Lora" panose="020B0604020202020204" charset="0"/>
            </a:endParaRPr>
          </a:p>
        </p:txBody>
      </p:sp>
      <p:pic>
        <p:nvPicPr>
          <p:cNvPr id="4" name="Image 3" descr="Une image contenant diagramme&#10;&#10;Description générée automatiquement">
            <a:extLst>
              <a:ext uri="{FF2B5EF4-FFF2-40B4-BE49-F238E27FC236}">
                <a16:creationId xmlns:a16="http://schemas.microsoft.com/office/drawing/2014/main" id="{87EB775C-3186-484A-9120-634F0F797173}"/>
              </a:ext>
            </a:extLst>
          </p:cNvPr>
          <p:cNvPicPr>
            <a:picLocks noChangeAspect="1"/>
          </p:cNvPicPr>
          <p:nvPr/>
        </p:nvPicPr>
        <p:blipFill>
          <a:blip r:embed="rId4"/>
          <a:stretch>
            <a:fillRect/>
          </a:stretch>
        </p:blipFill>
        <p:spPr>
          <a:xfrm>
            <a:off x="3429000" y="1012868"/>
            <a:ext cx="5128047" cy="3253552"/>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0F49A2F6-76A8-468E-96AF-9A8C693F5721}"/>
              </a:ext>
            </a:extLst>
          </p:cNvPr>
          <p:cNvPicPr>
            <a:picLocks noChangeAspect="1"/>
          </p:cNvPicPr>
          <p:nvPr/>
        </p:nvPicPr>
        <p:blipFill>
          <a:blip r:embed="rId5"/>
          <a:stretch>
            <a:fillRect/>
          </a:stretch>
        </p:blipFill>
        <p:spPr>
          <a:xfrm>
            <a:off x="927216" y="1794451"/>
            <a:ext cx="2191056" cy="24958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463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14925" y="2571750"/>
            <a:ext cx="5021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latin typeface="Lora"/>
                <a:ea typeface="Lora"/>
                <a:cs typeface="Lora"/>
                <a:sym typeface="Lora"/>
              </a:rPr>
              <a:t>Des</a:t>
            </a:r>
            <a:r>
              <a:rPr lang="en" sz="3600" b="1" i="1" dirty="0">
                <a:latin typeface="Lora"/>
                <a:ea typeface="Lora"/>
                <a:cs typeface="Lora"/>
                <a:sym typeface="Lora"/>
              </a:rPr>
              <a:t> </a:t>
            </a:r>
            <a:r>
              <a:rPr lang="en" sz="3600" b="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ctr" rtl="0">
              <a:spcBef>
                <a:spcPts val="600"/>
              </a:spcBef>
              <a:spcAft>
                <a:spcPts val="0"/>
              </a:spcAft>
              <a:buNone/>
            </a:pPr>
            <a:endParaRPr sz="1800" dirty="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Merci !</a:t>
            </a:r>
            <a:endParaRPr sz="6000" dirty="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4E9B7E6E-D0BF-48B5-AD26-21022BAA2CD9}"/>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2" name="Google Shape;103;p14">
            <a:extLst>
              <a:ext uri="{FF2B5EF4-FFF2-40B4-BE49-F238E27FC236}">
                <a16:creationId xmlns:a16="http://schemas.microsoft.com/office/drawing/2014/main" id="{28D74C48-0C71-4BB6-935C-03898190BE4D}"/>
              </a:ext>
            </a:extLst>
          </p:cNvPr>
          <p:cNvSpPr txBox="1">
            <a:spLocks/>
          </p:cNvSpPr>
          <p:nvPr/>
        </p:nvSpPr>
        <p:spPr>
          <a:xfrm>
            <a:off x="-83820" y="0"/>
            <a:ext cx="8951595" cy="937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800" b="0" dirty="0"/>
              <a:t>Conclusion</a:t>
            </a:r>
            <a:r>
              <a:rPr lang="fr-CH" sz="800" dirty="0"/>
              <a:t> - </a:t>
            </a:r>
            <a:r>
              <a:rPr lang="fr-CH" sz="2800" dirty="0"/>
              <a:t>Question</a:t>
            </a:r>
            <a:endParaRPr lang="fr-CH" sz="800" dirty="0"/>
          </a:p>
        </p:txBody>
      </p:sp>
      <p:pic>
        <p:nvPicPr>
          <p:cNvPr id="3" name="Image 2">
            <a:extLst>
              <a:ext uri="{FF2B5EF4-FFF2-40B4-BE49-F238E27FC236}">
                <a16:creationId xmlns:a16="http://schemas.microsoft.com/office/drawing/2014/main" id="{7AAF7165-3D41-488F-A2CA-4891D6FF7E0E}"/>
              </a:ext>
            </a:extLst>
          </p:cNvPr>
          <p:cNvPicPr>
            <a:picLocks noChangeAspect="1"/>
          </p:cNvPicPr>
          <p:nvPr/>
        </p:nvPicPr>
        <p:blipFill>
          <a:blip r:embed="rId3"/>
          <a:stretch>
            <a:fillRect/>
          </a:stretch>
        </p:blipFill>
        <p:spPr>
          <a:xfrm>
            <a:off x="8460000" y="4320000"/>
            <a:ext cx="504000" cy="482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381250" y="896112"/>
            <a:ext cx="32860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Sommaire</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3"/>
          <p:cNvSpPr txBox="1"/>
          <p:nvPr/>
        </p:nvSpPr>
        <p:spPr>
          <a:xfrm>
            <a:off x="1381250" y="1429064"/>
            <a:ext cx="3367500" cy="22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600"/>
              </a:spcBef>
              <a:buNone/>
              <a:defRPr sz="1200" b="1">
                <a:highlight>
                  <a:schemeClr val="accent1"/>
                </a:highlight>
                <a:latin typeface="Quattrocento Sans"/>
                <a:ea typeface="Quattrocento Sans"/>
                <a:cs typeface="Quattrocento Sans"/>
              </a:defRPr>
            </a:lvl1pPr>
          </a:lstStyle>
          <a:p>
            <a:r>
              <a:rPr lang="en" sz="1100" b="0" dirty="0">
                <a:solidFill>
                  <a:schemeClr val="dk1"/>
                </a:solidFill>
                <a:latin typeface="Lora"/>
                <a:sym typeface="Quattrocento Sans"/>
              </a:rPr>
              <a:t>DE QUOI ALLONS-NOUS PARLER ?</a:t>
            </a:r>
          </a:p>
        </p:txBody>
      </p:sp>
      <p:sp>
        <p:nvSpPr>
          <p:cNvPr id="15" name="Google Shape;125;p17"/>
          <p:cNvSpPr txBox="1">
            <a:spLocks noGrp="1"/>
          </p:cNvSpPr>
          <p:nvPr>
            <p:ph type="body" idx="1"/>
          </p:nvPr>
        </p:nvSpPr>
        <p:spPr>
          <a:xfrm>
            <a:off x="1343900" y="1429064"/>
            <a:ext cx="6809700" cy="3224335"/>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Clr>
                <a:schemeClr val="accent1"/>
              </a:buClr>
              <a:buSzPts val="2400"/>
              <a:buNone/>
            </a:pPr>
            <a:endParaRPr lang="en" dirty="0"/>
          </a:p>
          <a:p>
            <a:pPr marL="457200" lvl="0" indent="-381000" algn="l" rtl="0">
              <a:spcBef>
                <a:spcPts val="0"/>
              </a:spcBef>
              <a:spcAft>
                <a:spcPts val="0"/>
              </a:spcAft>
              <a:buClr>
                <a:schemeClr val="accent1"/>
              </a:buClr>
              <a:buSzPts val="2400"/>
              <a:buChar char="◉"/>
            </a:pPr>
            <a:r>
              <a:rPr lang="en" dirty="0">
                <a:latin typeface="Lora"/>
                <a:sym typeface="Lora"/>
              </a:rPr>
              <a:t>Introduction</a:t>
            </a:r>
          </a:p>
          <a:p>
            <a:pPr marL="457200" lvl="0" indent="-381000" algn="l" rtl="0">
              <a:spcBef>
                <a:spcPts val="0"/>
              </a:spcBef>
              <a:spcAft>
                <a:spcPts val="0"/>
              </a:spcAft>
              <a:buClr>
                <a:schemeClr val="accent1"/>
              </a:buClr>
              <a:buSzPts val="2400"/>
              <a:buChar char="◉"/>
            </a:pPr>
            <a:r>
              <a:rPr lang="en" dirty="0">
                <a:latin typeface="Lora"/>
                <a:sym typeface="Lora"/>
              </a:rPr>
              <a:t>Méthodologie</a:t>
            </a:r>
          </a:p>
          <a:p>
            <a:pPr marL="457200" lvl="0" indent="-381000" algn="l" rtl="0">
              <a:spcBef>
                <a:spcPts val="0"/>
              </a:spcBef>
              <a:spcAft>
                <a:spcPts val="0"/>
              </a:spcAft>
              <a:buClr>
                <a:schemeClr val="accent1"/>
              </a:buClr>
              <a:buSzPts val="2400"/>
              <a:buChar char="◉"/>
            </a:pPr>
            <a:r>
              <a:rPr lang="en" dirty="0">
                <a:latin typeface="Lora"/>
                <a:sym typeface="Lora"/>
              </a:rPr>
              <a:t>Cahier des charges</a:t>
            </a:r>
          </a:p>
          <a:p>
            <a:pPr indent="-381000">
              <a:spcBef>
                <a:spcPts val="0"/>
              </a:spcBef>
              <a:buSzPts val="2400"/>
            </a:pPr>
            <a:r>
              <a:rPr lang="en" dirty="0">
                <a:latin typeface="Lora"/>
                <a:sym typeface="Lora"/>
              </a:rPr>
              <a:t>Planification</a:t>
            </a:r>
          </a:p>
          <a:p>
            <a:pPr marL="457200" lvl="0" indent="-381000" algn="l" rtl="0">
              <a:spcBef>
                <a:spcPts val="0"/>
              </a:spcBef>
              <a:spcAft>
                <a:spcPts val="0"/>
              </a:spcAft>
              <a:buClr>
                <a:schemeClr val="accent1"/>
              </a:buClr>
              <a:buSzPts val="2400"/>
              <a:buChar char="◉"/>
            </a:pPr>
            <a:r>
              <a:rPr lang="en" dirty="0">
                <a:latin typeface="Lora"/>
                <a:sym typeface="Lora"/>
              </a:rPr>
              <a:t>Obstacles rencontrés</a:t>
            </a:r>
          </a:p>
          <a:p>
            <a:pPr marL="457200" lvl="0" indent="-381000" algn="l" rtl="0">
              <a:spcBef>
                <a:spcPts val="0"/>
              </a:spcBef>
              <a:spcAft>
                <a:spcPts val="0"/>
              </a:spcAft>
              <a:buClr>
                <a:schemeClr val="accent1"/>
              </a:buClr>
              <a:buSzPts val="2400"/>
              <a:buChar char="◉"/>
            </a:pPr>
            <a:r>
              <a:rPr lang="en" dirty="0">
                <a:latin typeface="Lora"/>
                <a:sym typeface="Lora"/>
              </a:rPr>
              <a:t>Conclusion</a:t>
            </a:r>
          </a:p>
          <a:p>
            <a:pPr marL="457200" lvl="0" indent="-381000" algn="l" rtl="0">
              <a:spcBef>
                <a:spcPts val="0"/>
              </a:spcBef>
              <a:spcAft>
                <a:spcPts val="0"/>
              </a:spcAft>
              <a:buClr>
                <a:schemeClr val="accent1"/>
              </a:buClr>
              <a:buSzPts val="2400"/>
              <a:buChar char="◉"/>
            </a:pPr>
            <a:r>
              <a:rPr lang="fr-CH" dirty="0">
                <a:latin typeface="Lora"/>
                <a:sym typeface="Lora"/>
              </a:rPr>
              <a:t>Question</a:t>
            </a:r>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dirty="0"/>
          </a:p>
        </p:txBody>
      </p:sp>
      <p:sp>
        <p:nvSpPr>
          <p:cNvPr id="19" name="Rectangle 18">
            <a:extLst>
              <a:ext uri="{FF2B5EF4-FFF2-40B4-BE49-F238E27FC236}">
                <a16:creationId xmlns:a16="http://schemas.microsoft.com/office/drawing/2014/main" id="{851C587D-CC48-4535-AF15-704139C2D6A7}"/>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3" name="Image 2">
            <a:extLst>
              <a:ext uri="{FF2B5EF4-FFF2-40B4-BE49-F238E27FC236}">
                <a16:creationId xmlns:a16="http://schemas.microsoft.com/office/drawing/2014/main" id="{610356FE-2831-4A89-BBF7-33B8C76B0B84}"/>
              </a:ext>
            </a:extLst>
          </p:cNvPr>
          <p:cNvPicPr>
            <a:picLocks noChangeAspect="1"/>
          </p:cNvPicPr>
          <p:nvPr/>
        </p:nvPicPr>
        <p:blipFill>
          <a:blip r:embed="rId3"/>
          <a:stretch>
            <a:fillRect/>
          </a:stretch>
        </p:blipFill>
        <p:spPr>
          <a:xfrm>
            <a:off x="8460000" y="4320000"/>
            <a:ext cx="458601" cy="461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alpha val="53000"/>
          </a:schemeClr>
        </a:solidFill>
        <a:effectLst/>
      </p:bgPr>
    </p:bg>
    <p:spTree>
      <p:nvGrpSpPr>
        <p:cNvPr id="1" name="Shape 99"/>
        <p:cNvGrpSpPr/>
        <p:nvPr/>
      </p:nvGrpSpPr>
      <p:grpSpPr>
        <a:xfrm>
          <a:off x="0" y="0"/>
          <a:ext cx="0" cy="0"/>
          <a:chOff x="0" y="0"/>
          <a:chExt cx="0" cy="0"/>
        </a:xfrm>
      </p:grpSpPr>
      <p:pic>
        <p:nvPicPr>
          <p:cNvPr id="11" name="Image 10">
            <a:extLst>
              <a:ext uri="{FF2B5EF4-FFF2-40B4-BE49-F238E27FC236}">
                <a16:creationId xmlns:a16="http://schemas.microsoft.com/office/drawing/2014/main" id="{484A0FE5-46AC-4830-9809-0ED22FA68A86}"/>
              </a:ext>
            </a:extLst>
          </p:cNvPr>
          <p:cNvPicPr>
            <a:picLocks noChangeAspect="1"/>
          </p:cNvPicPr>
          <p:nvPr/>
        </p:nvPicPr>
        <p:blipFill>
          <a:blip r:embed="rId3"/>
          <a:stretch>
            <a:fillRect/>
          </a:stretch>
        </p:blipFill>
        <p:spPr>
          <a:xfrm>
            <a:off x="8460000" y="4320000"/>
            <a:ext cx="525447" cy="504000"/>
          </a:xfrm>
          <a:prstGeom prst="rect">
            <a:avLst/>
          </a:prstGeom>
        </p:spPr>
      </p:pic>
      <p:sp>
        <p:nvSpPr>
          <p:cNvPr id="100" name="Google Shape;100;p14"/>
          <p:cNvSpPr txBox="1">
            <a:spLocks noGrp="1"/>
          </p:cNvSpPr>
          <p:nvPr>
            <p:ph type="subTitle" idx="4294967295"/>
          </p:nvPr>
        </p:nvSpPr>
        <p:spPr>
          <a:xfrm>
            <a:off x="1100521" y="945916"/>
            <a:ext cx="7083927"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“Modification d’un fichier </a:t>
            </a:r>
            <a:r>
              <a:rPr lang="en" sz="3600" b="1" dirty="0">
                <a:highlight>
                  <a:schemeClr val="accent1"/>
                </a:highlight>
                <a:latin typeface="Lora"/>
                <a:ea typeface="Lora"/>
                <a:cs typeface="Lora"/>
                <a:sym typeface="Lora"/>
              </a:rPr>
              <a:t>Visio</a:t>
            </a:r>
            <a:r>
              <a:rPr lang="en" sz="3600" b="1" dirty="0">
                <a:latin typeface="Lora"/>
                <a:ea typeface="Lora"/>
                <a:cs typeface="Lora"/>
                <a:sym typeface="Lora"/>
              </a:rPr>
              <a:t>”</a:t>
            </a:r>
          </a:p>
          <a:p>
            <a:pPr marL="0" lvl="0" indent="0">
              <a:buClr>
                <a:schemeClr val="dk1"/>
              </a:buClr>
              <a:buSzPts val="1100"/>
              <a:buNone/>
            </a:pPr>
            <a:endParaRPr lang="en" sz="1800" dirty="0"/>
          </a:p>
        </p:txBody>
      </p:sp>
      <p:cxnSp>
        <p:nvCxnSpPr>
          <p:cNvPr id="101" name="Google Shape;101;p14"/>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 y="0"/>
            <a:ext cx="9265920" cy="945910"/>
          </a:xfrm>
          <a:prstGeom prst="rect">
            <a:avLst/>
          </a:prstGeom>
        </p:spPr>
        <p:txBody>
          <a:bodyPr spcFirstLastPara="1" wrap="square" lIns="91425" tIns="91425" rIns="91425" bIns="91425" anchor="ctr" anchorCtr="0">
            <a:noAutofit/>
          </a:bodyPr>
          <a:lstStyle/>
          <a:p>
            <a:pPr algn="ctr"/>
            <a:r>
              <a:rPr lang="fr-CH" sz="2800" dirty="0"/>
              <a:t> Introduction </a:t>
            </a:r>
            <a:r>
              <a:rPr lang="fr-CH" sz="800" dirty="0"/>
              <a:t>- </a:t>
            </a:r>
            <a:r>
              <a:rPr lang="en" sz="800" dirty="0"/>
              <a:t>Méthodologie - </a:t>
            </a:r>
            <a:r>
              <a:rPr lang="fr-CH" sz="800" dirty="0"/>
              <a:t>Cahier des charges – </a:t>
            </a:r>
            <a:r>
              <a:rPr lang="en" sz="800" dirty="0"/>
              <a:t>Planification -  </a:t>
            </a:r>
            <a:r>
              <a:rPr lang="fr-CH" sz="800" dirty="0"/>
              <a:t>Obstacles rencontrés – Conclusion - Question</a:t>
            </a:r>
            <a:endParaRPr sz="800" dirty="0"/>
          </a:p>
        </p:txBody>
      </p:sp>
      <p:cxnSp>
        <p:nvCxnSpPr>
          <p:cNvPr id="104" name="Google Shape;104;p14"/>
          <p:cNvCxnSpPr>
            <a:cxnSpLocks/>
          </p:cNvCxnSpPr>
          <p:nvPr/>
        </p:nvCxnSpPr>
        <p:spPr>
          <a:xfrm>
            <a:off x="8302725" y="579900"/>
            <a:ext cx="841275" cy="0"/>
          </a:xfrm>
          <a:prstGeom prst="straightConnector1">
            <a:avLst/>
          </a:prstGeom>
          <a:noFill/>
          <a:ln w="9525" cap="flat" cmpd="sng">
            <a:solidFill>
              <a:srgbClr val="CCCCCC"/>
            </a:solidFill>
            <a:prstDash val="solid"/>
            <a:round/>
            <a:headEnd type="none" w="med" len="med"/>
            <a:tailEnd type="none" w="med" len="med"/>
          </a:ln>
        </p:spPr>
      </p:cxnSp>
      <p:sp>
        <p:nvSpPr>
          <p:cNvPr id="7" name="Rectangle 6">
            <a:extLst>
              <a:ext uri="{FF2B5EF4-FFF2-40B4-BE49-F238E27FC236}">
                <a16:creationId xmlns:a16="http://schemas.microsoft.com/office/drawing/2014/main" id="{361FA47B-F64C-4CD3-85D1-B4E96C5C1E7E}"/>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6" name="Image 5" descr="Une image contenant diagramme&#10;&#10;Description générée automatiquement">
            <a:extLst>
              <a:ext uri="{FF2B5EF4-FFF2-40B4-BE49-F238E27FC236}">
                <a16:creationId xmlns:a16="http://schemas.microsoft.com/office/drawing/2014/main" id="{C37307EB-C8A0-4E16-9493-E181DDC0B71A}"/>
              </a:ext>
            </a:extLst>
          </p:cNvPr>
          <p:cNvPicPr>
            <a:picLocks noChangeAspect="1"/>
          </p:cNvPicPr>
          <p:nvPr/>
        </p:nvPicPr>
        <p:blipFill>
          <a:blip r:embed="rId4"/>
          <a:stretch>
            <a:fillRect/>
          </a:stretch>
        </p:blipFill>
        <p:spPr>
          <a:xfrm>
            <a:off x="1413510" y="3104792"/>
            <a:ext cx="6316980" cy="1627100"/>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3E6A9E57-B709-4DC0-BC11-B260BC5C9D86}"/>
              </a:ext>
            </a:extLst>
          </p:cNvPr>
          <p:cNvPicPr>
            <a:picLocks noChangeAspect="1"/>
          </p:cNvPicPr>
          <p:nvPr/>
        </p:nvPicPr>
        <p:blipFill>
          <a:blip r:embed="rId5"/>
          <a:stretch>
            <a:fillRect/>
          </a:stretch>
        </p:blipFill>
        <p:spPr>
          <a:xfrm>
            <a:off x="1413510" y="1743705"/>
            <a:ext cx="6316980" cy="129787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12" name="Graphique 11">
                <a:extLst>
                  <a:ext uri="{FF2B5EF4-FFF2-40B4-BE49-F238E27FC236}">
                    <a16:creationId xmlns:a16="http://schemas.microsoft.com/office/drawing/2014/main" id="{7B98560E-DBC7-4728-A6A0-F68A34C21A7C}"/>
                  </a:ext>
                </a:extLst>
              </p:cNvPr>
              <p:cNvGraphicFramePr/>
              <p:nvPr>
                <p:extLst>
                  <p:ext uri="{D42A27DB-BD31-4B8C-83A1-F6EECF244321}">
                    <p14:modId xmlns:p14="http://schemas.microsoft.com/office/powerpoint/2010/main" val="1336613464"/>
                  </p:ext>
                </p:extLst>
              </p:nvPr>
            </p:nvGraphicFramePr>
            <p:xfrm>
              <a:off x="8427806" y="4410269"/>
              <a:ext cx="716194" cy="60468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Graphique 11">
                <a:extLst>
                  <a:ext uri="{FF2B5EF4-FFF2-40B4-BE49-F238E27FC236}">
                    <a16:creationId xmlns:a16="http://schemas.microsoft.com/office/drawing/2014/main" id="{7B98560E-DBC7-4728-A6A0-F68A34C21A7C}"/>
                  </a:ext>
                </a:extLst>
              </p:cNvPr>
              <p:cNvPicPr>
                <a:picLocks noGrp="1" noRot="1" noChangeAspect="1" noMove="1" noResize="1" noEditPoints="1" noAdjustHandles="1" noChangeArrowheads="1" noChangeShapeType="1"/>
              </p:cNvPicPr>
              <p:nvPr/>
            </p:nvPicPr>
            <p:blipFill>
              <a:blip r:embed="rId4"/>
              <a:stretch>
                <a:fillRect/>
              </a:stretch>
            </p:blipFill>
            <p:spPr>
              <a:xfrm>
                <a:off x="8427806" y="4410269"/>
                <a:ext cx="716194" cy="60468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Graphique 12">
                <a:extLst>
                  <a:ext uri="{FF2B5EF4-FFF2-40B4-BE49-F238E27FC236}">
                    <a16:creationId xmlns:a16="http://schemas.microsoft.com/office/drawing/2014/main" id="{FDCDEA70-4F96-4D15-ABA1-D69A308F401F}"/>
                  </a:ext>
                </a:extLst>
              </p:cNvPr>
              <p:cNvGraphicFramePr/>
              <p:nvPr>
                <p:extLst>
                  <p:ext uri="{D42A27DB-BD31-4B8C-83A1-F6EECF244321}">
                    <p14:modId xmlns:p14="http://schemas.microsoft.com/office/powerpoint/2010/main" val="754872163"/>
                  </p:ext>
                </p:extLst>
              </p:nvPr>
            </p:nvGraphicFramePr>
            <p:xfrm>
              <a:off x="8427600" y="4410000"/>
              <a:ext cx="716400" cy="6048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3" name="Graphique 12">
                <a:extLst>
                  <a:ext uri="{FF2B5EF4-FFF2-40B4-BE49-F238E27FC236}">
                    <a16:creationId xmlns:a16="http://schemas.microsoft.com/office/drawing/2014/main" id="{FDCDEA70-4F96-4D15-ABA1-D69A308F401F}"/>
                  </a:ext>
                </a:extLst>
              </p:cNvPr>
              <p:cNvPicPr>
                <a:picLocks noGrp="1" noRot="1" noChangeAspect="1" noMove="1" noResize="1" noEditPoints="1" noAdjustHandles="1" noChangeArrowheads="1" noChangeShapeType="1"/>
              </p:cNvPicPr>
              <p:nvPr/>
            </p:nvPicPr>
            <p:blipFill>
              <a:blip r:embed="rId6"/>
              <a:stretch>
                <a:fillRect/>
              </a:stretch>
            </p:blipFill>
            <p:spPr>
              <a:xfrm>
                <a:off x="8427600" y="4410000"/>
                <a:ext cx="716400" cy="604800"/>
              </a:xfrm>
              <a:prstGeom prst="rect">
                <a:avLst/>
              </a:prstGeom>
            </p:spPr>
          </p:pic>
        </mc:Fallback>
      </mc:AlternateContent>
      <p:pic>
        <p:nvPicPr>
          <p:cNvPr id="2" name="Image 1">
            <a:extLst>
              <a:ext uri="{FF2B5EF4-FFF2-40B4-BE49-F238E27FC236}">
                <a16:creationId xmlns:a16="http://schemas.microsoft.com/office/drawing/2014/main" id="{1F1794BB-B419-439B-B52B-7C60BA47FCDD}"/>
              </a:ext>
            </a:extLst>
          </p:cNvPr>
          <p:cNvPicPr>
            <a:picLocks noChangeAspect="1"/>
          </p:cNvPicPr>
          <p:nvPr/>
        </p:nvPicPr>
        <p:blipFill>
          <a:blip r:embed="rId7"/>
          <a:stretch>
            <a:fillRect/>
          </a:stretch>
        </p:blipFill>
        <p:spPr>
          <a:xfrm>
            <a:off x="1801307" y="856681"/>
            <a:ext cx="5541385" cy="3855719"/>
          </a:xfrm>
          <a:prstGeom prst="rect">
            <a:avLst/>
          </a:prstGeom>
        </p:spPr>
      </p:pic>
      <p:cxnSp>
        <p:nvCxnSpPr>
          <p:cNvPr id="27" name="Google Shape;101;p14">
            <a:extLst>
              <a:ext uri="{FF2B5EF4-FFF2-40B4-BE49-F238E27FC236}">
                <a16:creationId xmlns:a16="http://schemas.microsoft.com/office/drawing/2014/main" id="{E584C807-A54A-4408-B9B5-C90ED54BF4C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8" name="Google Shape;103;p14">
            <a:extLst>
              <a:ext uri="{FF2B5EF4-FFF2-40B4-BE49-F238E27FC236}">
                <a16:creationId xmlns:a16="http://schemas.microsoft.com/office/drawing/2014/main" id="{01B9C0D4-723A-4B2A-BD8B-88A534CAFD54}"/>
              </a:ext>
            </a:extLst>
          </p:cNvPr>
          <p:cNvSpPr txBox="1">
            <a:spLocks/>
          </p:cNvSpPr>
          <p:nvPr/>
        </p:nvSpPr>
        <p:spPr>
          <a:xfrm>
            <a:off x="476251" y="0"/>
            <a:ext cx="8362949" cy="944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a:t>
            </a:r>
            <a:r>
              <a:rPr lang="fr-CH" sz="2800" dirty="0"/>
              <a:t>Méthodologie</a:t>
            </a:r>
            <a:r>
              <a:rPr lang="fr-CH" sz="800" dirty="0"/>
              <a:t> - Cahier des charges – Planification -  Obstacles rencontrés – Conclusion - Question</a:t>
            </a:r>
          </a:p>
        </p:txBody>
      </p:sp>
      <p:cxnSp>
        <p:nvCxnSpPr>
          <p:cNvPr id="29" name="Google Shape;104;p14">
            <a:extLst>
              <a:ext uri="{FF2B5EF4-FFF2-40B4-BE49-F238E27FC236}">
                <a16:creationId xmlns:a16="http://schemas.microsoft.com/office/drawing/2014/main" id="{62AFBD87-5294-4F27-BCE7-18C31CC14862}"/>
              </a:ext>
            </a:extLst>
          </p:cNvPr>
          <p:cNvCxnSpPr>
            <a:cxnSpLocks/>
          </p:cNvCxnSpPr>
          <p:nvPr/>
        </p:nvCxnSpPr>
        <p:spPr>
          <a:xfrm>
            <a:off x="8351520" y="579900"/>
            <a:ext cx="786030" cy="0"/>
          </a:xfrm>
          <a:prstGeom prst="straightConnector1">
            <a:avLst/>
          </a:prstGeom>
          <a:noFill/>
          <a:ln w="9525" cap="flat" cmpd="sng">
            <a:solidFill>
              <a:srgbClr val="CCCCCC"/>
            </a:solidFill>
            <a:prstDash val="solid"/>
            <a:round/>
            <a:headEnd type="none" w="med" len="med"/>
            <a:tailEnd type="none" w="med" len="med"/>
          </a:ln>
        </p:spPr>
      </p:cxnSp>
      <p:sp>
        <p:nvSpPr>
          <p:cNvPr id="30" name="Rectangle 29">
            <a:extLst>
              <a:ext uri="{FF2B5EF4-FFF2-40B4-BE49-F238E27FC236}">
                <a16:creationId xmlns:a16="http://schemas.microsoft.com/office/drawing/2014/main" id="{CA51D190-204E-458D-85CF-4F4B07C432D3}"/>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4" name="Image 3">
            <a:extLst>
              <a:ext uri="{FF2B5EF4-FFF2-40B4-BE49-F238E27FC236}">
                <a16:creationId xmlns:a16="http://schemas.microsoft.com/office/drawing/2014/main" id="{F60C2248-5E0A-4405-97F8-F60CDA68330B}"/>
              </a:ext>
            </a:extLst>
          </p:cNvPr>
          <p:cNvPicPr>
            <a:picLocks noChangeAspect="1"/>
          </p:cNvPicPr>
          <p:nvPr/>
        </p:nvPicPr>
        <p:blipFill>
          <a:blip r:embed="rId8"/>
          <a:stretch>
            <a:fillRect/>
          </a:stretch>
        </p:blipFill>
        <p:spPr>
          <a:xfrm>
            <a:off x="8460000" y="4320000"/>
            <a:ext cx="504000" cy="446399"/>
          </a:xfrm>
          <a:prstGeom prst="rect">
            <a:avLst/>
          </a:prstGeom>
        </p:spPr>
      </p:pic>
    </p:spTree>
    <p:extLst>
      <p:ext uri="{BB962C8B-B14F-4D97-AF65-F5344CB8AC3E}">
        <p14:creationId xmlns:p14="http://schemas.microsoft.com/office/powerpoint/2010/main" val="12326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4" name="Graphique 23">
                <a:extLst>
                  <a:ext uri="{FF2B5EF4-FFF2-40B4-BE49-F238E27FC236}">
                    <a16:creationId xmlns:a16="http://schemas.microsoft.com/office/drawing/2014/main" id="{79C969CD-56CE-407B-913A-D8DACF3C2E8F}"/>
                  </a:ext>
                </a:extLst>
              </p:cNvPr>
              <p:cNvGraphicFramePr/>
              <p:nvPr>
                <p:extLst>
                  <p:ext uri="{D42A27DB-BD31-4B8C-83A1-F6EECF244321}">
                    <p14:modId xmlns:p14="http://schemas.microsoft.com/office/powerpoint/2010/main" val="2195320714"/>
                  </p:ext>
                </p:extLst>
              </p:nvPr>
            </p:nvGraphicFramePr>
            <p:xfrm>
              <a:off x="8427600" y="4410000"/>
              <a:ext cx="716400" cy="6048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4" name="Graphique 23">
                <a:extLst>
                  <a:ext uri="{FF2B5EF4-FFF2-40B4-BE49-F238E27FC236}">
                    <a16:creationId xmlns:a16="http://schemas.microsoft.com/office/drawing/2014/main" id="{79C969CD-56CE-407B-913A-D8DACF3C2E8F}"/>
                  </a:ext>
                </a:extLst>
              </p:cNvPr>
              <p:cNvPicPr>
                <a:picLocks noGrp="1" noRot="1" noChangeAspect="1" noMove="1" noResize="1" noEditPoints="1" noAdjustHandles="1" noChangeArrowheads="1" noChangeShapeType="1"/>
              </p:cNvPicPr>
              <p:nvPr/>
            </p:nvPicPr>
            <p:blipFill>
              <a:blip r:embed="rId4"/>
              <a:stretch>
                <a:fillRect/>
              </a:stretch>
            </p:blipFill>
            <p:spPr>
              <a:xfrm>
                <a:off x="8427600" y="4410000"/>
                <a:ext cx="716400" cy="604800"/>
              </a:xfrm>
              <a:prstGeom prst="rect">
                <a:avLst/>
              </a:prstGeom>
            </p:spPr>
          </p:pic>
        </mc:Fallback>
      </mc:AlternateContent>
      <p:cxnSp>
        <p:nvCxnSpPr>
          <p:cNvPr id="40" name="Google Shape;101;p14">
            <a:extLst>
              <a:ext uri="{FF2B5EF4-FFF2-40B4-BE49-F238E27FC236}">
                <a16:creationId xmlns:a16="http://schemas.microsoft.com/office/drawing/2014/main" id="{9A72F804-1C8F-4ACB-A9A5-F6D50AEFAFCB}"/>
              </a:ext>
            </a:extLst>
          </p:cNvPr>
          <p:cNvCxnSpPr>
            <a:cxnSpLocks/>
          </p:cNvCxnSpPr>
          <p:nvPr/>
        </p:nvCxnSpPr>
        <p:spPr>
          <a:xfrm>
            <a:off x="0" y="579902"/>
            <a:ext cx="681178" cy="0"/>
          </a:xfrm>
          <a:prstGeom prst="straightConnector1">
            <a:avLst/>
          </a:prstGeom>
          <a:noFill/>
          <a:ln w="9525" cap="flat" cmpd="sng">
            <a:solidFill>
              <a:srgbClr val="CCCCCC"/>
            </a:solidFill>
            <a:prstDash val="solid"/>
            <a:round/>
            <a:headEnd type="none" w="med" len="med"/>
            <a:tailEnd type="none" w="med" len="med"/>
          </a:ln>
        </p:spPr>
      </p:cxnSp>
      <p:sp>
        <p:nvSpPr>
          <p:cNvPr id="41" name="Google Shape;103;p14">
            <a:extLst>
              <a:ext uri="{FF2B5EF4-FFF2-40B4-BE49-F238E27FC236}">
                <a16:creationId xmlns:a16="http://schemas.microsoft.com/office/drawing/2014/main" id="{FE982218-5F79-4FD9-A5EC-2E499A684919}"/>
              </a:ext>
            </a:extLst>
          </p:cNvPr>
          <p:cNvSpPr txBox="1">
            <a:spLocks/>
          </p:cNvSpPr>
          <p:nvPr/>
        </p:nvSpPr>
        <p:spPr>
          <a:xfrm>
            <a:off x="476251" y="0"/>
            <a:ext cx="8362949" cy="952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a:t>
            </a:r>
            <a:r>
              <a:rPr lang="fr-CH" sz="2800" dirty="0"/>
              <a:t>Cahier des </a:t>
            </a:r>
            <a:r>
              <a:rPr lang="fr-CH" sz="2800" dirty="0">
                <a:highlight>
                  <a:schemeClr val="accent1"/>
                </a:highlight>
              </a:rPr>
              <a:t>charges</a:t>
            </a:r>
            <a:r>
              <a:rPr lang="fr-CH" sz="2800" dirty="0"/>
              <a:t> </a:t>
            </a:r>
            <a:r>
              <a:rPr lang="fr-CH" sz="800" dirty="0"/>
              <a:t>– Planification -  Obstacles rencontrés – Conclusion - Question</a:t>
            </a:r>
          </a:p>
        </p:txBody>
      </p:sp>
      <p:cxnSp>
        <p:nvCxnSpPr>
          <p:cNvPr id="43" name="Google Shape;104;p14">
            <a:extLst>
              <a:ext uri="{FF2B5EF4-FFF2-40B4-BE49-F238E27FC236}">
                <a16:creationId xmlns:a16="http://schemas.microsoft.com/office/drawing/2014/main" id="{C0EDCDB8-D0B9-4436-93E0-10755A745D8E}"/>
              </a:ext>
            </a:extLst>
          </p:cNvPr>
          <p:cNvCxnSpPr>
            <a:cxnSpLocks/>
          </p:cNvCxnSpPr>
          <p:nvPr/>
        </p:nvCxnSpPr>
        <p:spPr>
          <a:xfrm>
            <a:off x="8667749" y="579900"/>
            <a:ext cx="469801" cy="0"/>
          </a:xfrm>
          <a:prstGeom prst="straightConnector1">
            <a:avLst/>
          </a:prstGeom>
          <a:noFill/>
          <a:ln w="9525" cap="flat" cmpd="sng">
            <a:solidFill>
              <a:srgbClr val="CCCCCC"/>
            </a:solidFill>
            <a:prstDash val="solid"/>
            <a:round/>
            <a:headEnd type="none" w="med" len="med"/>
            <a:tailEnd type="none" w="med" len="med"/>
          </a:ln>
        </p:spPr>
      </p:cxnSp>
      <p:sp>
        <p:nvSpPr>
          <p:cNvPr id="44" name="Rectangle 43">
            <a:extLst>
              <a:ext uri="{FF2B5EF4-FFF2-40B4-BE49-F238E27FC236}">
                <a16:creationId xmlns:a16="http://schemas.microsoft.com/office/drawing/2014/main" id="{DCEB808E-9DBC-4329-934E-739121DEC9C1}"/>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67" name="Graphique 66">
            <a:extLst>
              <a:ext uri="{FF2B5EF4-FFF2-40B4-BE49-F238E27FC236}">
                <a16:creationId xmlns:a16="http://schemas.microsoft.com/office/drawing/2014/main" id="{29570161-5350-49A9-AB79-79975C8C0A49}"/>
              </a:ext>
            </a:extLst>
          </p:cNvPr>
          <p:cNvGraphicFramePr>
            <a:graphicFrameLocks/>
          </p:cNvGraphicFramePr>
          <p:nvPr>
            <p:extLst>
              <p:ext uri="{D42A27DB-BD31-4B8C-83A1-F6EECF244321}">
                <p14:modId xmlns:p14="http://schemas.microsoft.com/office/powerpoint/2010/main" val="1634929287"/>
              </p:ext>
            </p:extLst>
          </p:nvPr>
        </p:nvGraphicFramePr>
        <p:xfrm>
          <a:off x="1551818" y="886929"/>
          <a:ext cx="6005142" cy="4130930"/>
        </p:xfrm>
        <a:graphic>
          <a:graphicData uri="http://schemas.openxmlformats.org/drawingml/2006/chart">
            <c:chart xmlns:c="http://schemas.openxmlformats.org/drawingml/2006/chart" xmlns:r="http://schemas.openxmlformats.org/officeDocument/2006/relationships" r:id="rId5"/>
          </a:graphicData>
        </a:graphic>
      </p:graphicFrame>
      <p:sp>
        <p:nvSpPr>
          <p:cNvPr id="68" name="Google Shape;237;p24">
            <a:extLst>
              <a:ext uri="{FF2B5EF4-FFF2-40B4-BE49-F238E27FC236}">
                <a16:creationId xmlns:a16="http://schemas.microsoft.com/office/drawing/2014/main" id="{D1EE1A47-3A2A-42D8-9377-71B8C56C1CC2}"/>
              </a:ext>
            </a:extLst>
          </p:cNvPr>
          <p:cNvSpPr txBox="1"/>
          <p:nvPr/>
        </p:nvSpPr>
        <p:spPr>
          <a:xfrm>
            <a:off x="3687732" y="2409839"/>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dirty="0">
                <a:solidFill>
                  <a:schemeClr val="dk2"/>
                </a:solidFill>
                <a:latin typeface="Lora" panose="020B0604020202020204" charset="0"/>
                <a:ea typeface="Quattrocento Sans"/>
                <a:cs typeface="Quattrocento Sans"/>
                <a:sym typeface="Quattrocento Sans"/>
              </a:rPr>
              <a:t>CONTENU</a:t>
            </a:r>
            <a:endParaRPr sz="1800" dirty="0">
              <a:solidFill>
                <a:schemeClr val="dk2"/>
              </a:solidFill>
              <a:latin typeface="Lora" panose="020B0604020202020204" charset="0"/>
              <a:ea typeface="Quattrocento Sans"/>
              <a:cs typeface="Quattrocento Sans"/>
              <a:sym typeface="Quattrocento Sans"/>
            </a:endParaRPr>
          </a:p>
        </p:txBody>
      </p:sp>
      <p:cxnSp>
        <p:nvCxnSpPr>
          <p:cNvPr id="69" name="Google Shape;229;p24">
            <a:extLst>
              <a:ext uri="{FF2B5EF4-FFF2-40B4-BE49-F238E27FC236}">
                <a16:creationId xmlns:a16="http://schemas.microsoft.com/office/drawing/2014/main" id="{776378C7-B57D-41FA-8F38-B5F53D4D7FD4}"/>
              </a:ext>
            </a:extLst>
          </p:cNvPr>
          <p:cNvCxnSpPr>
            <a:cxnSpLocks/>
          </p:cNvCxnSpPr>
          <p:nvPr/>
        </p:nvCxnSpPr>
        <p:spPr>
          <a:xfrm flipH="1">
            <a:off x="5037768" y="1234443"/>
            <a:ext cx="717987" cy="0"/>
          </a:xfrm>
          <a:prstGeom prst="straightConnector1">
            <a:avLst/>
          </a:prstGeom>
          <a:noFill/>
          <a:ln w="19050" cap="flat" cmpd="sng">
            <a:solidFill>
              <a:schemeClr val="accent1"/>
            </a:solidFill>
            <a:prstDash val="solid"/>
            <a:round/>
            <a:headEnd type="oval" w="med" len="med"/>
            <a:tailEnd type="none" w="sm" len="sm"/>
          </a:ln>
        </p:spPr>
      </p:cxnSp>
      <p:cxnSp>
        <p:nvCxnSpPr>
          <p:cNvPr id="70" name="Google Shape;229;p24">
            <a:extLst>
              <a:ext uri="{FF2B5EF4-FFF2-40B4-BE49-F238E27FC236}">
                <a16:creationId xmlns:a16="http://schemas.microsoft.com/office/drawing/2014/main" id="{CC2993D2-9F43-4B21-94E5-EE91DFFBC8F3}"/>
              </a:ext>
            </a:extLst>
          </p:cNvPr>
          <p:cNvCxnSpPr>
            <a:cxnSpLocks/>
          </p:cNvCxnSpPr>
          <p:nvPr/>
        </p:nvCxnSpPr>
        <p:spPr>
          <a:xfrm flipH="1">
            <a:off x="5593080" y="1871154"/>
            <a:ext cx="601980" cy="0"/>
          </a:xfrm>
          <a:prstGeom prst="straightConnector1">
            <a:avLst/>
          </a:prstGeom>
          <a:noFill/>
          <a:ln w="19050" cap="flat" cmpd="sng">
            <a:solidFill>
              <a:schemeClr val="accent2"/>
            </a:solidFill>
            <a:prstDash val="solid"/>
            <a:round/>
            <a:headEnd type="oval" w="med" len="med"/>
            <a:tailEnd type="none" w="sm" len="sm"/>
          </a:ln>
        </p:spPr>
      </p:cxnSp>
      <p:cxnSp>
        <p:nvCxnSpPr>
          <p:cNvPr id="71" name="Google Shape;229;p24">
            <a:extLst>
              <a:ext uri="{FF2B5EF4-FFF2-40B4-BE49-F238E27FC236}">
                <a16:creationId xmlns:a16="http://schemas.microsoft.com/office/drawing/2014/main" id="{9A120EF2-8EA9-469B-A36D-1817505DFAD3}"/>
              </a:ext>
            </a:extLst>
          </p:cNvPr>
          <p:cNvCxnSpPr>
            <a:cxnSpLocks/>
          </p:cNvCxnSpPr>
          <p:nvPr/>
        </p:nvCxnSpPr>
        <p:spPr>
          <a:xfrm flipH="1" flipV="1">
            <a:off x="5792662" y="3285426"/>
            <a:ext cx="615758" cy="16544"/>
          </a:xfrm>
          <a:prstGeom prst="straightConnector1">
            <a:avLst/>
          </a:prstGeom>
          <a:noFill/>
          <a:ln w="19050" cap="flat" cmpd="sng">
            <a:solidFill>
              <a:schemeClr val="accent3"/>
            </a:solidFill>
            <a:prstDash val="solid"/>
            <a:round/>
            <a:headEnd type="oval" w="med" len="med"/>
            <a:tailEnd type="none" w="sm" len="sm"/>
          </a:ln>
        </p:spPr>
      </p:cxnSp>
      <p:cxnSp>
        <p:nvCxnSpPr>
          <p:cNvPr id="72" name="Google Shape;229;p24">
            <a:extLst>
              <a:ext uri="{FF2B5EF4-FFF2-40B4-BE49-F238E27FC236}">
                <a16:creationId xmlns:a16="http://schemas.microsoft.com/office/drawing/2014/main" id="{E226DC8D-F64F-4BB7-958A-BA99DD9C2CAC}"/>
              </a:ext>
            </a:extLst>
          </p:cNvPr>
          <p:cNvCxnSpPr>
            <a:cxnSpLocks/>
          </p:cNvCxnSpPr>
          <p:nvPr/>
        </p:nvCxnSpPr>
        <p:spPr>
          <a:xfrm>
            <a:off x="3288824" y="4250948"/>
            <a:ext cx="876599" cy="1"/>
          </a:xfrm>
          <a:prstGeom prst="straightConnector1">
            <a:avLst/>
          </a:prstGeom>
          <a:noFill/>
          <a:ln w="19050" cap="flat" cmpd="sng">
            <a:solidFill>
              <a:schemeClr val="accent4"/>
            </a:solidFill>
            <a:prstDash val="solid"/>
            <a:round/>
            <a:headEnd type="oval" w="med" len="med"/>
            <a:tailEnd type="none" w="sm" len="sm"/>
          </a:ln>
        </p:spPr>
      </p:cxnSp>
      <p:cxnSp>
        <p:nvCxnSpPr>
          <p:cNvPr id="73" name="Google Shape;229;p24">
            <a:extLst>
              <a:ext uri="{FF2B5EF4-FFF2-40B4-BE49-F238E27FC236}">
                <a16:creationId xmlns:a16="http://schemas.microsoft.com/office/drawing/2014/main" id="{6E8F188F-0962-4832-A8BC-70A9524BE657}"/>
              </a:ext>
            </a:extLst>
          </p:cNvPr>
          <p:cNvCxnSpPr>
            <a:cxnSpLocks/>
          </p:cNvCxnSpPr>
          <p:nvPr/>
        </p:nvCxnSpPr>
        <p:spPr>
          <a:xfrm flipV="1">
            <a:off x="2694024" y="3123635"/>
            <a:ext cx="331214" cy="12925"/>
          </a:xfrm>
          <a:prstGeom prst="straightConnector1">
            <a:avLst/>
          </a:prstGeom>
          <a:noFill/>
          <a:ln w="19050" cap="flat" cmpd="sng">
            <a:solidFill>
              <a:schemeClr val="accent5"/>
            </a:solidFill>
            <a:prstDash val="solid"/>
            <a:round/>
            <a:headEnd type="oval" w="med" len="med"/>
            <a:tailEnd type="none" w="sm" len="sm"/>
          </a:ln>
        </p:spPr>
      </p:cxnSp>
      <p:cxnSp>
        <p:nvCxnSpPr>
          <p:cNvPr id="74" name="Google Shape;229;p24">
            <a:extLst>
              <a:ext uri="{FF2B5EF4-FFF2-40B4-BE49-F238E27FC236}">
                <a16:creationId xmlns:a16="http://schemas.microsoft.com/office/drawing/2014/main" id="{34ED6060-D275-4939-81ED-D7560DE34A47}"/>
              </a:ext>
            </a:extLst>
          </p:cNvPr>
          <p:cNvCxnSpPr>
            <a:cxnSpLocks/>
          </p:cNvCxnSpPr>
          <p:nvPr/>
        </p:nvCxnSpPr>
        <p:spPr>
          <a:xfrm>
            <a:off x="2571799" y="2130234"/>
            <a:ext cx="570530" cy="0"/>
          </a:xfrm>
          <a:prstGeom prst="straightConnector1">
            <a:avLst/>
          </a:prstGeom>
          <a:noFill/>
          <a:ln w="19050" cap="flat" cmpd="sng">
            <a:solidFill>
              <a:schemeClr val="accent6"/>
            </a:solidFill>
            <a:prstDash val="solid"/>
            <a:round/>
            <a:headEnd type="oval" w="med" len="med"/>
            <a:tailEnd type="none" w="sm" len="sm"/>
          </a:ln>
        </p:spPr>
      </p:cxnSp>
      <p:cxnSp>
        <p:nvCxnSpPr>
          <p:cNvPr id="75" name="Google Shape;229;p24">
            <a:extLst>
              <a:ext uri="{FF2B5EF4-FFF2-40B4-BE49-F238E27FC236}">
                <a16:creationId xmlns:a16="http://schemas.microsoft.com/office/drawing/2014/main" id="{CDF4CAD7-263F-4E44-9085-E75CE5D8AB06}"/>
              </a:ext>
            </a:extLst>
          </p:cNvPr>
          <p:cNvCxnSpPr>
            <a:cxnSpLocks/>
          </p:cNvCxnSpPr>
          <p:nvPr/>
        </p:nvCxnSpPr>
        <p:spPr>
          <a:xfrm>
            <a:off x="2866060" y="1412038"/>
            <a:ext cx="559726" cy="0"/>
          </a:xfrm>
          <a:prstGeom prst="straightConnector1">
            <a:avLst/>
          </a:prstGeom>
          <a:noFill/>
          <a:ln w="19050" cap="flat" cmpd="sng">
            <a:solidFill>
              <a:schemeClr val="accent1">
                <a:lumMod val="50000"/>
              </a:schemeClr>
            </a:solidFill>
            <a:prstDash val="solid"/>
            <a:round/>
            <a:headEnd type="oval" w="med" len="med"/>
            <a:tailEnd type="none" w="sm" len="sm"/>
          </a:ln>
        </p:spPr>
      </p:cxnSp>
      <p:sp>
        <p:nvSpPr>
          <p:cNvPr id="76" name="ZoneTexte 75">
            <a:extLst>
              <a:ext uri="{FF2B5EF4-FFF2-40B4-BE49-F238E27FC236}">
                <a16:creationId xmlns:a16="http://schemas.microsoft.com/office/drawing/2014/main" id="{72933BC6-A5C3-4E33-8458-2A28FCEBCDFA}"/>
              </a:ext>
            </a:extLst>
          </p:cNvPr>
          <p:cNvSpPr txBox="1"/>
          <p:nvPr/>
        </p:nvSpPr>
        <p:spPr>
          <a:xfrm>
            <a:off x="681178" y="1264968"/>
            <a:ext cx="2190388" cy="307777"/>
          </a:xfrm>
          <a:prstGeom prst="rect">
            <a:avLst/>
          </a:prstGeom>
          <a:noFill/>
        </p:spPr>
        <p:txBody>
          <a:bodyPr wrap="square" rtlCol="0">
            <a:spAutoFit/>
          </a:bodyPr>
          <a:lstStyle/>
          <a:p>
            <a:r>
              <a:rPr lang="fr-CH" dirty="0">
                <a:latin typeface="Lora" panose="020B0604020202020204" charset="0"/>
              </a:rPr>
              <a:t>Cartouche automatique</a:t>
            </a:r>
          </a:p>
        </p:txBody>
      </p:sp>
      <p:sp>
        <p:nvSpPr>
          <p:cNvPr id="77" name="ZoneTexte 76">
            <a:extLst>
              <a:ext uri="{FF2B5EF4-FFF2-40B4-BE49-F238E27FC236}">
                <a16:creationId xmlns:a16="http://schemas.microsoft.com/office/drawing/2014/main" id="{35992E8A-D2D3-4738-991C-AABABB38651C}"/>
              </a:ext>
            </a:extLst>
          </p:cNvPr>
          <p:cNvSpPr txBox="1"/>
          <p:nvPr/>
        </p:nvSpPr>
        <p:spPr>
          <a:xfrm>
            <a:off x="659747" y="1985691"/>
            <a:ext cx="2117833" cy="313807"/>
          </a:xfrm>
          <a:prstGeom prst="rect">
            <a:avLst/>
          </a:prstGeom>
          <a:noFill/>
        </p:spPr>
        <p:txBody>
          <a:bodyPr wrap="square" rtlCol="0">
            <a:spAutoFit/>
          </a:bodyPr>
          <a:lstStyle/>
          <a:p>
            <a:r>
              <a:rPr lang="fr-CH" dirty="0">
                <a:latin typeface="Lora" panose="020B0604020202020204" charset="0"/>
              </a:rPr>
              <a:t>Gabarit personnalisé</a:t>
            </a:r>
          </a:p>
        </p:txBody>
      </p:sp>
      <p:sp>
        <p:nvSpPr>
          <p:cNvPr id="78" name="ZoneTexte 77">
            <a:extLst>
              <a:ext uri="{FF2B5EF4-FFF2-40B4-BE49-F238E27FC236}">
                <a16:creationId xmlns:a16="http://schemas.microsoft.com/office/drawing/2014/main" id="{F8CB8C76-C3C8-40D9-B85E-BA899AF8CEB5}"/>
              </a:ext>
            </a:extLst>
          </p:cNvPr>
          <p:cNvSpPr txBox="1"/>
          <p:nvPr/>
        </p:nvSpPr>
        <p:spPr>
          <a:xfrm>
            <a:off x="1041744" y="4092737"/>
            <a:ext cx="2384042" cy="307777"/>
          </a:xfrm>
          <a:prstGeom prst="rect">
            <a:avLst/>
          </a:prstGeom>
          <a:noFill/>
        </p:spPr>
        <p:txBody>
          <a:bodyPr wrap="square" rtlCol="0">
            <a:spAutoFit/>
          </a:bodyPr>
          <a:lstStyle/>
          <a:p>
            <a:r>
              <a:rPr lang="fr-CH" dirty="0">
                <a:latin typeface="Lora" panose="020B0604020202020204" charset="0"/>
              </a:rPr>
              <a:t>Mise en place des rôles</a:t>
            </a:r>
          </a:p>
        </p:txBody>
      </p:sp>
      <p:sp>
        <p:nvSpPr>
          <p:cNvPr id="79" name="ZoneTexte 78">
            <a:extLst>
              <a:ext uri="{FF2B5EF4-FFF2-40B4-BE49-F238E27FC236}">
                <a16:creationId xmlns:a16="http://schemas.microsoft.com/office/drawing/2014/main" id="{9F7FE58C-0982-43FB-9DD9-9C2AE55A9CEA}"/>
              </a:ext>
            </a:extLst>
          </p:cNvPr>
          <p:cNvSpPr txBox="1"/>
          <p:nvPr/>
        </p:nvSpPr>
        <p:spPr>
          <a:xfrm>
            <a:off x="6440203" y="3148081"/>
            <a:ext cx="2603554" cy="307777"/>
          </a:xfrm>
          <a:prstGeom prst="rect">
            <a:avLst/>
          </a:prstGeom>
          <a:noFill/>
        </p:spPr>
        <p:txBody>
          <a:bodyPr wrap="square" rtlCol="0">
            <a:spAutoFit/>
          </a:bodyPr>
          <a:lstStyle/>
          <a:p>
            <a:r>
              <a:rPr lang="fr-CH" dirty="0">
                <a:latin typeface="Lora" panose="020B0604020202020204" charset="0"/>
              </a:rPr>
              <a:t>Automatisation des colonnes</a:t>
            </a:r>
          </a:p>
        </p:txBody>
      </p:sp>
      <p:sp>
        <p:nvSpPr>
          <p:cNvPr id="80" name="ZoneTexte 79">
            <a:extLst>
              <a:ext uri="{FF2B5EF4-FFF2-40B4-BE49-F238E27FC236}">
                <a16:creationId xmlns:a16="http://schemas.microsoft.com/office/drawing/2014/main" id="{636DB144-3C82-453D-A7A9-14B64F7E1AA5}"/>
              </a:ext>
            </a:extLst>
          </p:cNvPr>
          <p:cNvSpPr txBox="1"/>
          <p:nvPr/>
        </p:nvSpPr>
        <p:spPr>
          <a:xfrm>
            <a:off x="6229239" y="1751313"/>
            <a:ext cx="1652063" cy="313807"/>
          </a:xfrm>
          <a:prstGeom prst="rect">
            <a:avLst/>
          </a:prstGeom>
          <a:noFill/>
        </p:spPr>
        <p:txBody>
          <a:bodyPr wrap="square" rtlCol="0">
            <a:spAutoFit/>
          </a:bodyPr>
          <a:lstStyle/>
          <a:p>
            <a:r>
              <a:rPr lang="fr-CH" dirty="0">
                <a:latin typeface="Lora" panose="020B0604020202020204" charset="0"/>
              </a:rPr>
              <a:t>Création d’un exe</a:t>
            </a:r>
          </a:p>
        </p:txBody>
      </p:sp>
      <p:sp>
        <p:nvSpPr>
          <p:cNvPr id="81" name="ZoneTexte 80">
            <a:extLst>
              <a:ext uri="{FF2B5EF4-FFF2-40B4-BE49-F238E27FC236}">
                <a16:creationId xmlns:a16="http://schemas.microsoft.com/office/drawing/2014/main" id="{B19E3DCA-FF0C-4549-9660-65E51B169647}"/>
              </a:ext>
            </a:extLst>
          </p:cNvPr>
          <p:cNvSpPr txBox="1"/>
          <p:nvPr/>
        </p:nvSpPr>
        <p:spPr>
          <a:xfrm>
            <a:off x="5792662" y="1104261"/>
            <a:ext cx="2322989" cy="307777"/>
          </a:xfrm>
          <a:prstGeom prst="rect">
            <a:avLst/>
          </a:prstGeom>
          <a:noFill/>
        </p:spPr>
        <p:txBody>
          <a:bodyPr wrap="square" rtlCol="0">
            <a:spAutoFit/>
          </a:bodyPr>
          <a:lstStyle/>
          <a:p>
            <a:r>
              <a:rPr lang="fr-CH" dirty="0">
                <a:latin typeface="Lora" panose="020B0604020202020204" charset="0"/>
              </a:rPr>
              <a:t>Formulaire sur clic droit</a:t>
            </a:r>
          </a:p>
        </p:txBody>
      </p:sp>
      <p:sp>
        <p:nvSpPr>
          <p:cNvPr id="2" name="ZoneTexte 1">
            <a:extLst>
              <a:ext uri="{FF2B5EF4-FFF2-40B4-BE49-F238E27FC236}">
                <a16:creationId xmlns:a16="http://schemas.microsoft.com/office/drawing/2014/main" id="{B337DFC4-940B-4C3D-8A08-0164E797B315}"/>
              </a:ext>
            </a:extLst>
          </p:cNvPr>
          <p:cNvSpPr txBox="1"/>
          <p:nvPr/>
        </p:nvSpPr>
        <p:spPr>
          <a:xfrm>
            <a:off x="605461" y="2982835"/>
            <a:ext cx="2109152" cy="523220"/>
          </a:xfrm>
          <a:prstGeom prst="rect">
            <a:avLst/>
          </a:prstGeom>
          <a:noFill/>
        </p:spPr>
        <p:txBody>
          <a:bodyPr wrap="square" rtlCol="0">
            <a:spAutoFit/>
          </a:bodyPr>
          <a:lstStyle/>
          <a:p>
            <a:r>
              <a:rPr lang="fr-CH" dirty="0">
                <a:latin typeface="Lora" panose="020B0604020202020204" charset="0"/>
              </a:rPr>
              <a:t>Réalisation des formes OSSAD</a:t>
            </a:r>
          </a:p>
        </p:txBody>
      </p:sp>
      <p:pic>
        <p:nvPicPr>
          <p:cNvPr id="6" name="Image 5">
            <a:extLst>
              <a:ext uri="{FF2B5EF4-FFF2-40B4-BE49-F238E27FC236}">
                <a16:creationId xmlns:a16="http://schemas.microsoft.com/office/drawing/2014/main" id="{761C789F-67D8-4583-8AB3-37D3243F123D}"/>
              </a:ext>
            </a:extLst>
          </p:cNvPr>
          <p:cNvPicPr>
            <a:picLocks noChangeAspect="1"/>
          </p:cNvPicPr>
          <p:nvPr/>
        </p:nvPicPr>
        <p:blipFill>
          <a:blip r:embed="rId6"/>
          <a:stretch>
            <a:fillRect/>
          </a:stretch>
        </p:blipFill>
        <p:spPr>
          <a:xfrm>
            <a:off x="8460000" y="4320000"/>
            <a:ext cx="504000" cy="489922"/>
          </a:xfrm>
          <a:prstGeom prst="rect">
            <a:avLst/>
          </a:prstGeom>
        </p:spPr>
      </p:pic>
    </p:spTree>
    <p:extLst>
      <p:ext uri="{BB962C8B-B14F-4D97-AF65-F5344CB8AC3E}">
        <p14:creationId xmlns:p14="http://schemas.microsoft.com/office/powerpoint/2010/main" val="16569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2" name="chart">
            <a:extLst>
              <a:ext uri="{FF2B5EF4-FFF2-40B4-BE49-F238E27FC236}">
                <a16:creationId xmlns:a16="http://schemas.microsoft.com/office/drawing/2014/main" id="{5B98A543-9338-4CFC-BD9A-4D63306EA9B6}"/>
              </a:ext>
            </a:extLst>
          </p:cNvPr>
          <p:cNvPicPr>
            <a:picLocks noChangeAspect="1"/>
          </p:cNvPicPr>
          <p:nvPr/>
        </p:nvPicPr>
        <p:blipFill>
          <a:blip r:embed="rId3"/>
          <a:stretch>
            <a:fillRect/>
          </a:stretch>
        </p:blipFill>
        <p:spPr>
          <a:xfrm>
            <a:off x="8490480" y="4441920"/>
            <a:ext cx="504000" cy="470952"/>
          </a:xfrm>
          <a:prstGeom prst="rect">
            <a:avLst/>
          </a:prstGeom>
        </p:spPr>
      </p:pic>
      <p:sp>
        <p:nvSpPr>
          <p:cNvPr id="4" name="Ellipse 3">
            <a:extLst>
              <a:ext uri="{FF2B5EF4-FFF2-40B4-BE49-F238E27FC236}">
                <a16:creationId xmlns:a16="http://schemas.microsoft.com/office/drawing/2014/main" id="{033560E6-4CD5-41A1-9932-303044F88F9C}"/>
              </a:ext>
            </a:extLst>
          </p:cNvPr>
          <p:cNvSpPr/>
          <p:nvPr/>
        </p:nvSpPr>
        <p:spPr>
          <a:xfrm>
            <a:off x="4399283" y="4712612"/>
            <a:ext cx="21754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Ellipse 12">
            <a:extLst>
              <a:ext uri="{FF2B5EF4-FFF2-40B4-BE49-F238E27FC236}">
                <a16:creationId xmlns:a16="http://schemas.microsoft.com/office/drawing/2014/main" id="{C49147BF-BB62-4035-85FE-06102EACA9CC}"/>
              </a:ext>
            </a:extLst>
          </p:cNvPr>
          <p:cNvSpPr/>
          <p:nvPr/>
        </p:nvSpPr>
        <p:spPr>
          <a:xfrm>
            <a:off x="2513281" y="4697297"/>
            <a:ext cx="217543"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 name="ZoneTexte 4">
            <a:extLst>
              <a:ext uri="{FF2B5EF4-FFF2-40B4-BE49-F238E27FC236}">
                <a16:creationId xmlns:a16="http://schemas.microsoft.com/office/drawing/2014/main" id="{1F331FAF-985E-4487-A203-AA496690ECFC}"/>
              </a:ext>
            </a:extLst>
          </p:cNvPr>
          <p:cNvSpPr txBox="1"/>
          <p:nvPr/>
        </p:nvSpPr>
        <p:spPr>
          <a:xfrm>
            <a:off x="4616826" y="4712612"/>
            <a:ext cx="863786" cy="261610"/>
          </a:xfrm>
          <a:prstGeom prst="rect">
            <a:avLst/>
          </a:prstGeom>
          <a:noFill/>
        </p:spPr>
        <p:txBody>
          <a:bodyPr wrap="square" rtlCol="0">
            <a:spAutoFit/>
          </a:bodyPr>
          <a:lstStyle/>
          <a:p>
            <a:r>
              <a:rPr lang="fr-CH" sz="1100" dirty="0"/>
              <a:t>= </a:t>
            </a:r>
            <a:r>
              <a:rPr lang="fr-CH" sz="1100" dirty="0">
                <a:latin typeface="Lora" panose="020B0604020202020204" charset="0"/>
              </a:rPr>
              <a:t>Réaliser</a:t>
            </a:r>
            <a:endParaRPr lang="fr-CH" dirty="0">
              <a:latin typeface="Lora" panose="020B0604020202020204" charset="0"/>
            </a:endParaRPr>
          </a:p>
        </p:txBody>
      </p:sp>
      <p:sp>
        <p:nvSpPr>
          <p:cNvPr id="16" name="ZoneTexte 15">
            <a:extLst>
              <a:ext uri="{FF2B5EF4-FFF2-40B4-BE49-F238E27FC236}">
                <a16:creationId xmlns:a16="http://schemas.microsoft.com/office/drawing/2014/main" id="{F5E7EEF5-D31A-452D-A23E-D28AFF867F41}"/>
              </a:ext>
            </a:extLst>
          </p:cNvPr>
          <p:cNvSpPr txBox="1"/>
          <p:nvPr/>
        </p:nvSpPr>
        <p:spPr>
          <a:xfrm>
            <a:off x="2656780" y="4696032"/>
            <a:ext cx="1742503" cy="261610"/>
          </a:xfrm>
          <a:prstGeom prst="rect">
            <a:avLst/>
          </a:prstGeom>
          <a:noFill/>
        </p:spPr>
        <p:txBody>
          <a:bodyPr wrap="square" rtlCol="0">
            <a:spAutoFit/>
          </a:bodyPr>
          <a:lstStyle/>
          <a:p>
            <a:r>
              <a:rPr lang="fr-CH" sz="1100" dirty="0">
                <a:latin typeface="Lora" panose="020B0604020202020204" charset="0"/>
              </a:rPr>
              <a:t> = Planification détaillée</a:t>
            </a:r>
          </a:p>
        </p:txBody>
      </p:sp>
      <p:cxnSp>
        <p:nvCxnSpPr>
          <p:cNvPr id="28" name="Google Shape;101;p14">
            <a:extLst>
              <a:ext uri="{FF2B5EF4-FFF2-40B4-BE49-F238E27FC236}">
                <a16:creationId xmlns:a16="http://schemas.microsoft.com/office/drawing/2014/main" id="{0E6E0606-5058-4189-9E2B-A486AD5E1BDC}"/>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9" name="Google Shape;103;p14">
            <a:extLst>
              <a:ext uri="{FF2B5EF4-FFF2-40B4-BE49-F238E27FC236}">
                <a16:creationId xmlns:a16="http://schemas.microsoft.com/office/drawing/2014/main" id="{D7EAE545-2CDE-40CF-A93C-561E63352535}"/>
              </a:ext>
            </a:extLst>
          </p:cNvPr>
          <p:cNvSpPr txBox="1">
            <a:spLocks/>
          </p:cNvSpPr>
          <p:nvPr/>
        </p:nvSpPr>
        <p:spPr>
          <a:xfrm>
            <a:off x="160021" y="0"/>
            <a:ext cx="8679180" cy="9092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a:t>
            </a:r>
            <a:r>
              <a:rPr lang="fr-CH" sz="2800" dirty="0"/>
              <a:t>Planification</a:t>
            </a:r>
            <a:r>
              <a:rPr lang="fr-CH" sz="800" dirty="0"/>
              <a:t> -  Obstacles rencontrés – Conclusion - Question</a:t>
            </a:r>
          </a:p>
        </p:txBody>
      </p:sp>
      <p:cxnSp>
        <p:nvCxnSpPr>
          <p:cNvPr id="30" name="Google Shape;104;p14">
            <a:extLst>
              <a:ext uri="{FF2B5EF4-FFF2-40B4-BE49-F238E27FC236}">
                <a16:creationId xmlns:a16="http://schemas.microsoft.com/office/drawing/2014/main" id="{B25075E9-4A89-434E-ADF2-286F63C596A7}"/>
              </a:ext>
            </a:extLst>
          </p:cNvPr>
          <p:cNvCxnSpPr>
            <a:cxnSpLocks/>
          </p:cNvCxnSpPr>
          <p:nvPr/>
        </p:nvCxnSpPr>
        <p:spPr>
          <a:xfrm>
            <a:off x="8129250" y="579900"/>
            <a:ext cx="1008300" cy="0"/>
          </a:xfrm>
          <a:prstGeom prst="straightConnector1">
            <a:avLst/>
          </a:prstGeom>
          <a:noFill/>
          <a:ln w="9525" cap="flat" cmpd="sng">
            <a:solidFill>
              <a:srgbClr val="CCCCCC"/>
            </a:solidFill>
            <a:prstDash val="solid"/>
            <a:round/>
            <a:headEnd type="none" w="med" len="med"/>
            <a:tailEnd type="none" w="med" len="med"/>
          </a:ln>
        </p:spPr>
      </p:cxnSp>
      <p:sp>
        <p:nvSpPr>
          <p:cNvPr id="31" name="ZoneTexte 30">
            <a:extLst>
              <a:ext uri="{FF2B5EF4-FFF2-40B4-BE49-F238E27FC236}">
                <a16:creationId xmlns:a16="http://schemas.microsoft.com/office/drawing/2014/main" id="{60369E1B-1201-4338-829F-6C5C3D83CCFE}"/>
              </a:ext>
            </a:extLst>
          </p:cNvPr>
          <p:cNvSpPr txBox="1"/>
          <p:nvPr/>
        </p:nvSpPr>
        <p:spPr>
          <a:xfrm>
            <a:off x="8201507" y="4112104"/>
            <a:ext cx="863786" cy="276999"/>
          </a:xfrm>
          <a:prstGeom prst="rect">
            <a:avLst/>
          </a:prstGeom>
          <a:noFill/>
        </p:spPr>
        <p:txBody>
          <a:bodyPr wrap="square" rtlCol="0">
            <a:spAutoFit/>
          </a:bodyPr>
          <a:lstStyle/>
          <a:p>
            <a:r>
              <a:rPr lang="fr-CH" sz="1200" dirty="0"/>
              <a:t>heures</a:t>
            </a:r>
          </a:p>
        </p:txBody>
      </p:sp>
      <p:sp>
        <p:nvSpPr>
          <p:cNvPr id="32" name="Rectangle 31">
            <a:extLst>
              <a:ext uri="{FF2B5EF4-FFF2-40B4-BE49-F238E27FC236}">
                <a16:creationId xmlns:a16="http://schemas.microsoft.com/office/drawing/2014/main" id="{98909698-47B7-4520-A6E9-313A8A7705B4}"/>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15" name="Graphique 14">
            <a:extLst>
              <a:ext uri="{FF2B5EF4-FFF2-40B4-BE49-F238E27FC236}">
                <a16:creationId xmlns:a16="http://schemas.microsoft.com/office/drawing/2014/main" id="{1DCAFC3C-2DEE-463D-A07A-A4AF1ACD935A}"/>
              </a:ext>
            </a:extLst>
          </p:cNvPr>
          <p:cNvGraphicFramePr>
            <a:graphicFrameLocks/>
          </p:cNvGraphicFramePr>
          <p:nvPr>
            <p:extLst>
              <p:ext uri="{D42A27DB-BD31-4B8C-83A1-F6EECF244321}">
                <p14:modId xmlns:p14="http://schemas.microsoft.com/office/powerpoint/2010/main" val="4050512072"/>
              </p:ext>
            </p:extLst>
          </p:nvPr>
        </p:nvGraphicFramePr>
        <p:xfrm>
          <a:off x="971549" y="909243"/>
          <a:ext cx="7229957" cy="34811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4866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Image 2">
            <a:extLst>
              <a:ext uri="{FF2B5EF4-FFF2-40B4-BE49-F238E27FC236}">
                <a16:creationId xmlns:a16="http://schemas.microsoft.com/office/drawing/2014/main" id="{8B1B4440-EE22-465E-A95C-B908B35BE780}"/>
              </a:ext>
            </a:extLst>
          </p:cNvPr>
          <p:cNvPicPr>
            <a:picLocks noChangeAspect="1"/>
          </p:cNvPicPr>
          <p:nvPr/>
        </p:nvPicPr>
        <p:blipFill>
          <a:blip r:embed="rId3"/>
          <a:stretch>
            <a:fillRect/>
          </a:stretch>
        </p:blipFill>
        <p:spPr>
          <a:xfrm>
            <a:off x="8527642" y="4389120"/>
            <a:ext cx="466837" cy="485405"/>
          </a:xfrm>
          <a:prstGeom prst="rect">
            <a:avLst/>
          </a:prstGeom>
        </p:spPr>
      </p:pic>
      <p:sp>
        <p:nvSpPr>
          <p:cNvPr id="4" name="Ellipse 3">
            <a:extLst>
              <a:ext uri="{FF2B5EF4-FFF2-40B4-BE49-F238E27FC236}">
                <a16:creationId xmlns:a16="http://schemas.microsoft.com/office/drawing/2014/main" id="{033560E6-4CD5-41A1-9932-303044F88F9C}"/>
              </a:ext>
            </a:extLst>
          </p:cNvPr>
          <p:cNvSpPr/>
          <p:nvPr/>
        </p:nvSpPr>
        <p:spPr>
          <a:xfrm>
            <a:off x="4395429" y="4712612"/>
            <a:ext cx="21754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Ellipse 12">
            <a:extLst>
              <a:ext uri="{FF2B5EF4-FFF2-40B4-BE49-F238E27FC236}">
                <a16:creationId xmlns:a16="http://schemas.microsoft.com/office/drawing/2014/main" id="{C49147BF-BB62-4035-85FE-06102EACA9CC}"/>
              </a:ext>
            </a:extLst>
          </p:cNvPr>
          <p:cNvSpPr/>
          <p:nvPr/>
        </p:nvSpPr>
        <p:spPr>
          <a:xfrm>
            <a:off x="2506055" y="4698513"/>
            <a:ext cx="217543"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 name="ZoneTexte 4">
            <a:extLst>
              <a:ext uri="{FF2B5EF4-FFF2-40B4-BE49-F238E27FC236}">
                <a16:creationId xmlns:a16="http://schemas.microsoft.com/office/drawing/2014/main" id="{1F331FAF-985E-4487-A203-AA496690ECFC}"/>
              </a:ext>
            </a:extLst>
          </p:cNvPr>
          <p:cNvSpPr txBox="1"/>
          <p:nvPr/>
        </p:nvSpPr>
        <p:spPr>
          <a:xfrm>
            <a:off x="4612972" y="4712612"/>
            <a:ext cx="846894" cy="261610"/>
          </a:xfrm>
          <a:prstGeom prst="rect">
            <a:avLst/>
          </a:prstGeom>
          <a:noFill/>
        </p:spPr>
        <p:txBody>
          <a:bodyPr wrap="square" rtlCol="0">
            <a:spAutoFit/>
          </a:bodyPr>
          <a:lstStyle/>
          <a:p>
            <a:r>
              <a:rPr lang="fr-CH" sz="1100" dirty="0"/>
              <a:t>= </a:t>
            </a:r>
            <a:r>
              <a:rPr lang="fr-CH" sz="1100" dirty="0">
                <a:latin typeface="Lora" panose="020B0604020202020204" charset="0"/>
              </a:rPr>
              <a:t>Réaliser</a:t>
            </a:r>
            <a:endParaRPr lang="fr-CH" dirty="0">
              <a:latin typeface="Lora" panose="020B0604020202020204" charset="0"/>
            </a:endParaRPr>
          </a:p>
        </p:txBody>
      </p:sp>
      <p:sp>
        <p:nvSpPr>
          <p:cNvPr id="16" name="ZoneTexte 15">
            <a:extLst>
              <a:ext uri="{FF2B5EF4-FFF2-40B4-BE49-F238E27FC236}">
                <a16:creationId xmlns:a16="http://schemas.microsoft.com/office/drawing/2014/main" id="{F5E7EEF5-D31A-452D-A23E-D28AFF867F41}"/>
              </a:ext>
            </a:extLst>
          </p:cNvPr>
          <p:cNvSpPr txBox="1"/>
          <p:nvPr/>
        </p:nvSpPr>
        <p:spPr>
          <a:xfrm>
            <a:off x="2652926" y="4691315"/>
            <a:ext cx="1742503" cy="261610"/>
          </a:xfrm>
          <a:prstGeom prst="rect">
            <a:avLst/>
          </a:prstGeom>
          <a:noFill/>
        </p:spPr>
        <p:txBody>
          <a:bodyPr wrap="square" rtlCol="0">
            <a:spAutoFit/>
          </a:bodyPr>
          <a:lstStyle/>
          <a:p>
            <a:r>
              <a:rPr lang="fr-CH" sz="1100" dirty="0">
                <a:latin typeface="Lora" panose="020B0604020202020204" charset="0"/>
              </a:rPr>
              <a:t> = Planification détaillée</a:t>
            </a:r>
          </a:p>
        </p:txBody>
      </p:sp>
      <p:cxnSp>
        <p:nvCxnSpPr>
          <p:cNvPr id="28" name="Google Shape;101;p14">
            <a:extLst>
              <a:ext uri="{FF2B5EF4-FFF2-40B4-BE49-F238E27FC236}">
                <a16:creationId xmlns:a16="http://schemas.microsoft.com/office/drawing/2014/main" id="{0E6E0606-5058-4189-9E2B-A486AD5E1BDC}"/>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9" name="Google Shape;103;p14">
            <a:extLst>
              <a:ext uri="{FF2B5EF4-FFF2-40B4-BE49-F238E27FC236}">
                <a16:creationId xmlns:a16="http://schemas.microsoft.com/office/drawing/2014/main" id="{D7EAE545-2CDE-40CF-A93C-561E63352535}"/>
              </a:ext>
            </a:extLst>
          </p:cNvPr>
          <p:cNvSpPr txBox="1">
            <a:spLocks/>
          </p:cNvSpPr>
          <p:nvPr/>
        </p:nvSpPr>
        <p:spPr>
          <a:xfrm>
            <a:off x="160021" y="0"/>
            <a:ext cx="8679180" cy="9092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a:t>
            </a:r>
            <a:r>
              <a:rPr lang="fr-CH" sz="2800" dirty="0"/>
              <a:t>Planification</a:t>
            </a:r>
            <a:r>
              <a:rPr lang="fr-CH" sz="800" dirty="0"/>
              <a:t> -  Obstacles rencontrés – Conclusion - Question</a:t>
            </a:r>
          </a:p>
        </p:txBody>
      </p:sp>
      <p:cxnSp>
        <p:nvCxnSpPr>
          <p:cNvPr id="30" name="Google Shape;104;p14">
            <a:extLst>
              <a:ext uri="{FF2B5EF4-FFF2-40B4-BE49-F238E27FC236}">
                <a16:creationId xmlns:a16="http://schemas.microsoft.com/office/drawing/2014/main" id="{B25075E9-4A89-434E-ADF2-286F63C596A7}"/>
              </a:ext>
            </a:extLst>
          </p:cNvPr>
          <p:cNvCxnSpPr>
            <a:cxnSpLocks/>
          </p:cNvCxnSpPr>
          <p:nvPr/>
        </p:nvCxnSpPr>
        <p:spPr>
          <a:xfrm>
            <a:off x="8129250" y="579900"/>
            <a:ext cx="1008300" cy="0"/>
          </a:xfrm>
          <a:prstGeom prst="straightConnector1">
            <a:avLst/>
          </a:prstGeom>
          <a:noFill/>
          <a:ln w="9525" cap="flat" cmpd="sng">
            <a:solidFill>
              <a:srgbClr val="CCCCCC"/>
            </a:solidFill>
            <a:prstDash val="solid"/>
            <a:round/>
            <a:headEnd type="none" w="med" len="med"/>
            <a:tailEnd type="none" w="med" len="med"/>
          </a:ln>
        </p:spPr>
      </p:cxnSp>
      <p:sp>
        <p:nvSpPr>
          <p:cNvPr id="31" name="ZoneTexte 30">
            <a:extLst>
              <a:ext uri="{FF2B5EF4-FFF2-40B4-BE49-F238E27FC236}">
                <a16:creationId xmlns:a16="http://schemas.microsoft.com/office/drawing/2014/main" id="{60369E1B-1201-4338-829F-6C5C3D83CCFE}"/>
              </a:ext>
            </a:extLst>
          </p:cNvPr>
          <p:cNvSpPr txBox="1"/>
          <p:nvPr/>
        </p:nvSpPr>
        <p:spPr>
          <a:xfrm>
            <a:off x="8329167" y="4153551"/>
            <a:ext cx="863786" cy="276999"/>
          </a:xfrm>
          <a:prstGeom prst="rect">
            <a:avLst/>
          </a:prstGeom>
          <a:noFill/>
        </p:spPr>
        <p:txBody>
          <a:bodyPr wrap="square" rtlCol="0">
            <a:spAutoFit/>
          </a:bodyPr>
          <a:lstStyle/>
          <a:p>
            <a:r>
              <a:rPr lang="fr-CH" sz="1200" dirty="0"/>
              <a:t>heures</a:t>
            </a:r>
          </a:p>
        </p:txBody>
      </p:sp>
      <p:sp>
        <p:nvSpPr>
          <p:cNvPr id="32" name="Rectangle 31">
            <a:extLst>
              <a:ext uri="{FF2B5EF4-FFF2-40B4-BE49-F238E27FC236}">
                <a16:creationId xmlns:a16="http://schemas.microsoft.com/office/drawing/2014/main" id="{98909698-47B7-4520-A6E9-313A8A7705B4}"/>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14" name="Graphique 13">
            <a:extLst>
              <a:ext uri="{FF2B5EF4-FFF2-40B4-BE49-F238E27FC236}">
                <a16:creationId xmlns:a16="http://schemas.microsoft.com/office/drawing/2014/main" id="{D39EABE6-789A-45D1-8608-A29AEACAA942}"/>
              </a:ext>
            </a:extLst>
          </p:cNvPr>
          <p:cNvGraphicFramePr>
            <a:graphicFrameLocks/>
          </p:cNvGraphicFramePr>
          <p:nvPr>
            <p:extLst>
              <p:ext uri="{D42A27DB-BD31-4B8C-83A1-F6EECF244321}">
                <p14:modId xmlns:p14="http://schemas.microsoft.com/office/powerpoint/2010/main" val="688957970"/>
              </p:ext>
            </p:extLst>
          </p:nvPr>
        </p:nvGraphicFramePr>
        <p:xfrm>
          <a:off x="971549" y="909242"/>
          <a:ext cx="7357618" cy="35213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13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9" name="Google Shape;171;p20">
            <a:extLst>
              <a:ext uri="{FF2B5EF4-FFF2-40B4-BE49-F238E27FC236}">
                <a16:creationId xmlns:a16="http://schemas.microsoft.com/office/drawing/2014/main" id="{274782FB-4D0C-4F55-9404-162567DA86A1}"/>
              </a:ext>
            </a:extLst>
          </p:cNvPr>
          <p:cNvSpPr txBox="1">
            <a:spLocks/>
          </p:cNvSpPr>
          <p:nvPr/>
        </p:nvSpPr>
        <p:spPr>
          <a:xfrm>
            <a:off x="1793804" y="1050999"/>
            <a:ext cx="3091237" cy="5526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b="1" dirty="0" err="1">
                <a:highlight>
                  <a:schemeClr val="accent1"/>
                </a:highlight>
              </a:rPr>
              <a:t>Inch</a:t>
            </a:r>
            <a:r>
              <a:rPr lang="fr-FR" b="1" dirty="0">
                <a:highlight>
                  <a:schemeClr val="accent1"/>
                </a:highlight>
              </a:rPr>
              <a:t> (pouce)</a:t>
            </a:r>
            <a:endParaRPr lang="fr-FR" dirty="0"/>
          </a:p>
          <a:p>
            <a:pPr>
              <a:spcBef>
                <a:spcPts val="600"/>
              </a:spcBef>
            </a:pPr>
            <a:endParaRPr lang="fr-FR" b="1" dirty="0">
              <a:highlight>
                <a:srgbClr val="FFCD00"/>
              </a:highlight>
            </a:endParaRPr>
          </a:p>
          <a:p>
            <a:pPr marL="76200"/>
            <a:endParaRPr lang="en" dirty="0"/>
          </a:p>
          <a:p>
            <a:pPr>
              <a:spcBef>
                <a:spcPts val="600"/>
              </a:spcBef>
            </a:pPr>
            <a:endParaRPr lang="fr-FR" dirty="0"/>
          </a:p>
        </p:txBody>
      </p:sp>
      <p:sp>
        <p:nvSpPr>
          <p:cNvPr id="25" name="Google Shape;172;p20">
            <a:extLst>
              <a:ext uri="{FF2B5EF4-FFF2-40B4-BE49-F238E27FC236}">
                <a16:creationId xmlns:a16="http://schemas.microsoft.com/office/drawing/2014/main" id="{380FA0D3-5683-42D0-B693-3F54504E56B5}"/>
              </a:ext>
            </a:extLst>
          </p:cNvPr>
          <p:cNvSpPr txBox="1">
            <a:spLocks/>
          </p:cNvSpPr>
          <p:nvPr/>
        </p:nvSpPr>
        <p:spPr>
          <a:xfrm>
            <a:off x="4885041" y="1050999"/>
            <a:ext cx="3605588" cy="312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b="1" dirty="0">
                <a:highlight>
                  <a:srgbClr val="FFCD00"/>
                </a:highlight>
              </a:rPr>
              <a:t>Supprimer définitivement une forme</a:t>
            </a:r>
          </a:p>
        </p:txBody>
      </p:sp>
      <p:pic>
        <p:nvPicPr>
          <p:cNvPr id="5" name="Image 4">
            <a:extLst>
              <a:ext uri="{FF2B5EF4-FFF2-40B4-BE49-F238E27FC236}">
                <a16:creationId xmlns:a16="http://schemas.microsoft.com/office/drawing/2014/main" id="{0C3846E3-0097-4321-84FD-26066BB6C90F}"/>
              </a:ext>
            </a:extLst>
          </p:cNvPr>
          <p:cNvPicPr>
            <a:picLocks noChangeAspect="1"/>
          </p:cNvPicPr>
          <p:nvPr/>
        </p:nvPicPr>
        <p:blipFill rotWithShape="1">
          <a:blip r:embed="rId3"/>
          <a:srcRect t="37466" r="59250"/>
          <a:stretch/>
        </p:blipFill>
        <p:spPr>
          <a:xfrm>
            <a:off x="4885041" y="1811605"/>
            <a:ext cx="3263174" cy="2180341"/>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5A5B71B6-A941-4DCF-AC3F-4FA10FB248FA}"/>
              </a:ext>
            </a:extLst>
          </p:cNvPr>
          <p:cNvPicPr>
            <a:picLocks noChangeAspect="1"/>
          </p:cNvPicPr>
          <p:nvPr/>
        </p:nvPicPr>
        <p:blipFill>
          <a:blip r:embed="rId4"/>
          <a:stretch>
            <a:fillRect/>
          </a:stretch>
        </p:blipFill>
        <p:spPr>
          <a:xfrm>
            <a:off x="388786" y="1811605"/>
            <a:ext cx="4183214" cy="798387"/>
          </a:xfrm>
          <a:prstGeom prst="rect">
            <a:avLst/>
          </a:prstGeom>
          <a:ln>
            <a:noFill/>
          </a:ln>
          <a:effectLst>
            <a:outerShdw blurRad="190500" algn="tl" rotWithShape="0">
              <a:srgbClr val="000000">
                <a:alpha val="70000"/>
              </a:srgbClr>
            </a:outerShdw>
          </a:effectLst>
        </p:spPr>
      </p:pic>
      <p:cxnSp>
        <p:nvCxnSpPr>
          <p:cNvPr id="19" name="Google Shape;101;p14">
            <a:extLst>
              <a:ext uri="{FF2B5EF4-FFF2-40B4-BE49-F238E27FC236}">
                <a16:creationId xmlns:a16="http://schemas.microsoft.com/office/drawing/2014/main" id="{FC458381-A8DB-4A55-82AB-75373628D487}"/>
              </a:ext>
            </a:extLst>
          </p:cNvPr>
          <p:cNvCxnSpPr>
            <a:cxnSpLocks/>
          </p:cNvCxnSpPr>
          <p:nvPr/>
        </p:nvCxnSpPr>
        <p:spPr>
          <a:xfrm>
            <a:off x="-12992" y="579902"/>
            <a:ext cx="401778" cy="0"/>
          </a:xfrm>
          <a:prstGeom prst="straightConnector1">
            <a:avLst/>
          </a:prstGeom>
          <a:noFill/>
          <a:ln w="9525" cap="flat" cmpd="sng">
            <a:solidFill>
              <a:srgbClr val="CCCCCC"/>
            </a:solidFill>
            <a:prstDash val="solid"/>
            <a:round/>
            <a:headEnd type="none" w="med" len="med"/>
            <a:tailEnd type="none" w="med" len="med"/>
          </a:ln>
        </p:spPr>
      </p:cxnSp>
      <p:sp>
        <p:nvSpPr>
          <p:cNvPr id="20" name="Google Shape;103;p14">
            <a:extLst>
              <a:ext uri="{FF2B5EF4-FFF2-40B4-BE49-F238E27FC236}">
                <a16:creationId xmlns:a16="http://schemas.microsoft.com/office/drawing/2014/main" id="{619E351F-2D5C-46C3-811E-5DB5A8FD8277}"/>
              </a:ext>
            </a:extLst>
          </p:cNvPr>
          <p:cNvSpPr txBox="1">
            <a:spLocks/>
          </p:cNvSpPr>
          <p:nvPr/>
        </p:nvSpPr>
        <p:spPr>
          <a:xfrm>
            <a:off x="91783" y="-17783"/>
            <a:ext cx="8761715" cy="987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Planification - </a:t>
            </a:r>
            <a:r>
              <a:rPr lang="fr-CH" sz="2800" dirty="0">
                <a:solidFill>
                  <a:srgbClr val="000000"/>
                </a:solidFill>
                <a:highlight>
                  <a:schemeClr val="accent1"/>
                </a:highlight>
                <a:latin typeface="Arial"/>
                <a:cs typeface="Arial"/>
                <a:sym typeface="Arial"/>
              </a:rPr>
              <a:t>Obstacles</a:t>
            </a:r>
            <a:r>
              <a:rPr lang="fr-CH" sz="2800" dirty="0"/>
              <a:t> rencontrés </a:t>
            </a:r>
            <a:r>
              <a:rPr lang="fr-CH" sz="800" dirty="0"/>
              <a:t>– Conclusion - Question</a:t>
            </a:r>
          </a:p>
        </p:txBody>
      </p:sp>
      <p:cxnSp>
        <p:nvCxnSpPr>
          <p:cNvPr id="21" name="Google Shape;104;p14">
            <a:extLst>
              <a:ext uri="{FF2B5EF4-FFF2-40B4-BE49-F238E27FC236}">
                <a16:creationId xmlns:a16="http://schemas.microsoft.com/office/drawing/2014/main" id="{59CC2982-4822-495D-B5CA-6CB389C7F519}"/>
              </a:ext>
            </a:extLst>
          </p:cNvPr>
          <p:cNvCxnSpPr>
            <a:cxnSpLocks/>
          </p:cNvCxnSpPr>
          <p:nvPr/>
        </p:nvCxnSpPr>
        <p:spPr>
          <a:xfrm>
            <a:off x="8656320" y="579900"/>
            <a:ext cx="481230" cy="0"/>
          </a:xfrm>
          <a:prstGeom prst="straightConnector1">
            <a:avLst/>
          </a:prstGeom>
          <a:noFill/>
          <a:ln w="9525" cap="flat" cmpd="sng">
            <a:solidFill>
              <a:srgbClr val="CCCCCC"/>
            </a:solidFill>
            <a:prstDash val="solid"/>
            <a:round/>
            <a:headEnd type="none" w="med" len="med"/>
            <a:tailEnd type="none" w="med" len="med"/>
          </a:ln>
        </p:spPr>
      </p:cxnSp>
      <p:sp>
        <p:nvSpPr>
          <p:cNvPr id="27" name="Rectangle 26">
            <a:extLst>
              <a:ext uri="{FF2B5EF4-FFF2-40B4-BE49-F238E27FC236}">
                <a16:creationId xmlns:a16="http://schemas.microsoft.com/office/drawing/2014/main" id="{8F95211E-2E8D-4BDD-9527-77FD36D6B3C7}"/>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7" name="Image 6">
            <a:extLst>
              <a:ext uri="{FF2B5EF4-FFF2-40B4-BE49-F238E27FC236}">
                <a16:creationId xmlns:a16="http://schemas.microsoft.com/office/drawing/2014/main" id="{4E65A513-23E1-449B-AAE8-D6A968D634AE}"/>
              </a:ext>
            </a:extLst>
          </p:cNvPr>
          <p:cNvPicPr>
            <a:picLocks noChangeAspect="1"/>
          </p:cNvPicPr>
          <p:nvPr/>
        </p:nvPicPr>
        <p:blipFill>
          <a:blip r:embed="rId5"/>
          <a:stretch>
            <a:fillRect/>
          </a:stretch>
        </p:blipFill>
        <p:spPr>
          <a:xfrm>
            <a:off x="8460000" y="4320000"/>
            <a:ext cx="504000" cy="498305"/>
          </a:xfrm>
          <a:prstGeom prst="rect">
            <a:avLst/>
          </a:prstGeom>
        </p:spPr>
      </p:pic>
    </p:spTree>
    <p:extLst>
      <p:ext uri="{BB962C8B-B14F-4D97-AF65-F5344CB8AC3E}">
        <p14:creationId xmlns:p14="http://schemas.microsoft.com/office/powerpoint/2010/main" val="9902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1" name="Google Shape;101;p14">
            <a:extLst>
              <a:ext uri="{FF2B5EF4-FFF2-40B4-BE49-F238E27FC236}">
                <a16:creationId xmlns:a16="http://schemas.microsoft.com/office/drawing/2014/main" id="{3ABBB041-B89D-48D2-B632-E9CD73E27AF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2" name="Google Shape;103;p14">
            <a:extLst>
              <a:ext uri="{FF2B5EF4-FFF2-40B4-BE49-F238E27FC236}">
                <a16:creationId xmlns:a16="http://schemas.microsoft.com/office/drawing/2014/main" id="{C0401B0D-3F2D-48F4-9606-44645637DC77}"/>
              </a:ext>
            </a:extLst>
          </p:cNvPr>
          <p:cNvSpPr txBox="1">
            <a:spLocks/>
          </p:cNvSpPr>
          <p:nvPr/>
        </p:nvSpPr>
        <p:spPr>
          <a:xfrm>
            <a:off x="-83820" y="0"/>
            <a:ext cx="8951595" cy="9601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2800" dirty="0"/>
              <a:t>Conclusion</a:t>
            </a:r>
            <a:r>
              <a:rPr lang="fr-CH" sz="800" dirty="0"/>
              <a:t> - Question</a:t>
            </a:r>
          </a:p>
        </p:txBody>
      </p:sp>
      <p:cxnSp>
        <p:nvCxnSpPr>
          <p:cNvPr id="13" name="Google Shape;104;p14">
            <a:extLst>
              <a:ext uri="{FF2B5EF4-FFF2-40B4-BE49-F238E27FC236}">
                <a16:creationId xmlns:a16="http://schemas.microsoft.com/office/drawing/2014/main" id="{57607D13-D4F7-4306-A423-E203A7E16D59}"/>
              </a:ext>
            </a:extLst>
          </p:cNvPr>
          <p:cNvCxnSpPr>
            <a:cxnSpLocks/>
          </p:cNvCxnSpPr>
          <p:nvPr/>
        </p:nvCxnSpPr>
        <p:spPr>
          <a:xfrm>
            <a:off x="7894320" y="579900"/>
            <a:ext cx="1243230" cy="0"/>
          </a:xfrm>
          <a:prstGeom prst="straightConnector1">
            <a:avLst/>
          </a:prstGeom>
          <a:noFill/>
          <a:ln w="9525" cap="flat" cmpd="sng">
            <a:solidFill>
              <a:srgbClr val="CCCCCC"/>
            </a:solidFill>
            <a:prstDash val="solid"/>
            <a:round/>
            <a:headEnd type="none" w="med" len="med"/>
            <a:tailEnd type="none" w="med" len="med"/>
          </a:ln>
        </p:spPr>
      </p:cxnSp>
      <p:sp>
        <p:nvSpPr>
          <p:cNvPr id="14" name="Rectangle 13">
            <a:extLst>
              <a:ext uri="{FF2B5EF4-FFF2-40B4-BE49-F238E27FC236}">
                <a16:creationId xmlns:a16="http://schemas.microsoft.com/office/drawing/2014/main" id="{9791F5E9-1873-4813-81CC-42E6806F4315}"/>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5" name="ZoneTexte 14">
            <a:extLst>
              <a:ext uri="{FF2B5EF4-FFF2-40B4-BE49-F238E27FC236}">
                <a16:creationId xmlns:a16="http://schemas.microsoft.com/office/drawing/2014/main" id="{8FF25CBA-B365-4AFC-A755-349FAC20557D}"/>
              </a:ext>
            </a:extLst>
          </p:cNvPr>
          <p:cNvSpPr txBox="1"/>
          <p:nvPr/>
        </p:nvSpPr>
        <p:spPr>
          <a:xfrm>
            <a:off x="717177" y="2090476"/>
            <a:ext cx="2554941" cy="1169551"/>
          </a:xfrm>
          <a:prstGeom prst="rect">
            <a:avLst/>
          </a:prstGeom>
          <a:noFill/>
        </p:spPr>
        <p:txBody>
          <a:bodyPr wrap="square" rtlCol="0">
            <a:spAutoFit/>
          </a:bodyPr>
          <a:lstStyle/>
          <a:p>
            <a:pPr marL="285750" indent="-285750">
              <a:buFont typeface="Arial" panose="020B0604020202020204" pitchFamily="34" charset="0"/>
              <a:buChar char="•"/>
            </a:pPr>
            <a:r>
              <a:rPr lang="fr-CH" dirty="0">
                <a:latin typeface="Lora" panose="020B0604020202020204" charset="0"/>
              </a:rPr>
              <a:t>Bilan des fonctionnalité</a:t>
            </a:r>
          </a:p>
          <a:p>
            <a:endParaRPr lang="fr-CH" dirty="0">
              <a:latin typeface="Lora" panose="020B0604020202020204" charset="0"/>
            </a:endParaRPr>
          </a:p>
          <a:p>
            <a:pPr marL="285750" indent="-285750">
              <a:buFont typeface="Arial" panose="020B0604020202020204" pitchFamily="34" charset="0"/>
              <a:buChar char="•"/>
            </a:pPr>
            <a:r>
              <a:rPr lang="fr-CH" dirty="0">
                <a:latin typeface="Lora" panose="020B0604020202020204" charset="0"/>
              </a:rPr>
              <a:t>Ce qu’on peut améliorer</a:t>
            </a:r>
          </a:p>
          <a:p>
            <a:endParaRPr lang="fr-CH" dirty="0">
              <a:latin typeface="Lora" panose="020B0604020202020204" charset="0"/>
            </a:endParaRPr>
          </a:p>
          <a:p>
            <a:pPr marL="285750" indent="-285750">
              <a:buFont typeface="Arial" panose="020B0604020202020204" pitchFamily="34" charset="0"/>
              <a:buChar char="•"/>
            </a:pPr>
            <a:r>
              <a:rPr lang="fr-CH" dirty="0">
                <a:latin typeface="Lora" panose="020B0604020202020204" charset="0"/>
              </a:rPr>
              <a:t>Suite du </a:t>
            </a:r>
            <a:r>
              <a:rPr lang="fr-CH" dirty="0">
                <a:solidFill>
                  <a:schemeClr val="dk1"/>
                </a:solidFill>
                <a:highlight>
                  <a:srgbClr val="FFCD00"/>
                </a:highlight>
                <a:latin typeface="Lora"/>
                <a:sym typeface="Lora"/>
              </a:rPr>
              <a:t>projet</a:t>
            </a:r>
            <a:endParaRPr lang="fr-CH" sz="2800" dirty="0">
              <a:solidFill>
                <a:schemeClr val="dk1"/>
              </a:solidFill>
              <a:highlight>
                <a:srgbClr val="FFCD00"/>
              </a:highlight>
              <a:latin typeface="Lora"/>
              <a:sym typeface="Lora"/>
            </a:endParaRPr>
          </a:p>
        </p:txBody>
      </p:sp>
      <p:pic>
        <p:nvPicPr>
          <p:cNvPr id="16" name="Picture 4">
            <a:extLst>
              <a:ext uri="{FF2B5EF4-FFF2-40B4-BE49-F238E27FC236}">
                <a16:creationId xmlns:a16="http://schemas.microsoft.com/office/drawing/2014/main" id="{61A4F0E5-1F7E-477D-9F01-67765AA52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222" y="1486360"/>
            <a:ext cx="848254" cy="900004"/>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D71CF8BC-211B-4DE0-9ACB-D0F04F6A1AA9}"/>
              </a:ext>
            </a:extLst>
          </p:cNvPr>
          <p:cNvSpPr txBox="1"/>
          <p:nvPr/>
        </p:nvSpPr>
        <p:spPr>
          <a:xfrm>
            <a:off x="5378291" y="1800191"/>
            <a:ext cx="3680460" cy="2314480"/>
          </a:xfrm>
          <a:prstGeom prst="rect">
            <a:avLst/>
          </a:prstGeom>
          <a:noFill/>
        </p:spPr>
        <p:txBody>
          <a:bodyPr wrap="square" rtlCol="0">
            <a:spAutoFit/>
          </a:bodyPr>
          <a:lstStyle/>
          <a:p>
            <a:pPr>
              <a:lnSpc>
                <a:spcPct val="150000"/>
              </a:lnSpc>
            </a:pPr>
            <a:r>
              <a:rPr lang="fr-CH" dirty="0"/>
              <a:t>Cartouche automatique✔</a:t>
            </a:r>
          </a:p>
          <a:p>
            <a:pPr>
              <a:lnSpc>
                <a:spcPct val="150000"/>
              </a:lnSpc>
            </a:pPr>
            <a:r>
              <a:rPr lang="fr-CH" dirty="0"/>
              <a:t>Formulaire sur clic droit✔</a:t>
            </a:r>
          </a:p>
          <a:p>
            <a:pPr>
              <a:lnSpc>
                <a:spcPct val="150000"/>
              </a:lnSpc>
            </a:pPr>
            <a:r>
              <a:rPr lang="fr-CH" dirty="0"/>
              <a:t>Gabarit personnalisé✔</a:t>
            </a:r>
          </a:p>
          <a:p>
            <a:pPr>
              <a:lnSpc>
                <a:spcPct val="150000"/>
              </a:lnSpc>
            </a:pPr>
            <a:r>
              <a:rPr lang="fr-CH" dirty="0"/>
              <a:t>Réalisation des formes OSSAD✔</a:t>
            </a:r>
          </a:p>
          <a:p>
            <a:pPr>
              <a:lnSpc>
                <a:spcPct val="150000"/>
              </a:lnSpc>
            </a:pPr>
            <a:r>
              <a:rPr lang="fr-CH" dirty="0"/>
              <a:t>Mise en place des rôles✔</a:t>
            </a:r>
          </a:p>
          <a:p>
            <a:pPr>
              <a:lnSpc>
                <a:spcPct val="150000"/>
              </a:lnSpc>
            </a:pPr>
            <a:r>
              <a:rPr lang="fr-CH" dirty="0"/>
              <a:t>Automatisation des colonnes✔</a:t>
            </a:r>
          </a:p>
          <a:p>
            <a:pPr>
              <a:lnSpc>
                <a:spcPct val="150000"/>
              </a:lnSpc>
            </a:pPr>
            <a:r>
              <a:rPr lang="fr-CH" dirty="0"/>
              <a:t>Création d'un exe</a:t>
            </a:r>
          </a:p>
        </p:txBody>
      </p:sp>
      <p:sp>
        <p:nvSpPr>
          <p:cNvPr id="18" name="Signe de multiplication 17">
            <a:extLst>
              <a:ext uri="{FF2B5EF4-FFF2-40B4-BE49-F238E27FC236}">
                <a16:creationId xmlns:a16="http://schemas.microsoft.com/office/drawing/2014/main" id="{2307A595-147D-4A3B-9D53-35D465FA55B5}"/>
              </a:ext>
            </a:extLst>
          </p:cNvPr>
          <p:cNvSpPr/>
          <p:nvPr/>
        </p:nvSpPr>
        <p:spPr>
          <a:xfrm>
            <a:off x="6830662" y="3831573"/>
            <a:ext cx="262288" cy="257175"/>
          </a:xfrm>
          <a:prstGeom prst="mathMultiply">
            <a:avLst>
              <a:gd name="adj1" fmla="val 161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 name="Image 3">
            <a:extLst>
              <a:ext uri="{FF2B5EF4-FFF2-40B4-BE49-F238E27FC236}">
                <a16:creationId xmlns:a16="http://schemas.microsoft.com/office/drawing/2014/main" id="{093D9C1D-758F-4AD1-B719-FE0CBA651A56}"/>
              </a:ext>
            </a:extLst>
          </p:cNvPr>
          <p:cNvPicPr>
            <a:picLocks noChangeAspect="1"/>
          </p:cNvPicPr>
          <p:nvPr/>
        </p:nvPicPr>
        <p:blipFill>
          <a:blip r:embed="rId4"/>
          <a:stretch>
            <a:fillRect/>
          </a:stretch>
        </p:blipFill>
        <p:spPr>
          <a:xfrm>
            <a:off x="8460000" y="4320000"/>
            <a:ext cx="504000" cy="501246"/>
          </a:xfrm>
          <a:prstGeom prst="rect">
            <a:avLst/>
          </a:prstGeom>
        </p:spPr>
      </p:pic>
    </p:spTree>
    <p:extLst>
      <p:ext uri="{BB962C8B-B14F-4D97-AF65-F5344CB8AC3E}">
        <p14:creationId xmlns:p14="http://schemas.microsoft.com/office/powerpoint/2010/main" val="8380136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F20F00DBE2EE49BE9523363A2DF18B" ma:contentTypeVersion="16" ma:contentTypeDescription="Crée un document." ma:contentTypeScope="" ma:versionID="c618a99f0a6dee3024750140ac9f5c62">
  <xsd:schema xmlns:xsd="http://www.w3.org/2001/XMLSchema" xmlns:xs="http://www.w3.org/2001/XMLSchema" xmlns:p="http://schemas.microsoft.com/office/2006/metadata/properties" xmlns:ns2="99ffe1f3-7857-457f-add0-5bdef636f38d" xmlns:ns3="be0d3259-a7ce-4623-88ec-81594dfcbc1c" targetNamespace="http://schemas.microsoft.com/office/2006/metadata/properties" ma:root="true" ma:fieldsID="b661a4484808186e18f4202386b00979" ns2:_="" ns3:_="">
    <xsd:import namespace="99ffe1f3-7857-457f-add0-5bdef636f38d"/>
    <xsd:import namespace="be0d3259-a7ce-4623-88ec-81594dfcbc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ffe1f3-7857-457f-add0-5bdef636f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5cfe7824-1d92-4d19-9a43-1c93e0eb464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e0d3259-a7ce-4623-88ec-81594dfcbc1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6afd34c-0404-4bb8-ac60-1f15a3d28296}" ma:internalName="TaxCatchAll" ma:showField="CatchAllData" ma:web="be0d3259-a7ce-4623-88ec-81594dfcbc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e0d3259-a7ce-4623-88ec-81594dfcbc1c" xsi:nil="true"/>
    <lcf76f155ced4ddcb4097134ff3c332f xmlns="99ffe1f3-7857-457f-add0-5bdef636f38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D8EB96F-27C7-4E8A-8F8D-C75D4A277E6E}">
  <ds:schemaRefs>
    <ds:schemaRef ds:uri="http://schemas.microsoft.com/sharepoint/v3/contenttype/forms"/>
  </ds:schemaRefs>
</ds:datastoreItem>
</file>

<file path=customXml/itemProps2.xml><?xml version="1.0" encoding="utf-8"?>
<ds:datastoreItem xmlns:ds="http://schemas.openxmlformats.org/officeDocument/2006/customXml" ds:itemID="{D02BB18E-8B30-466A-A466-B395CCC5D85D}"/>
</file>

<file path=customXml/itemProps3.xml><?xml version="1.0" encoding="utf-8"?>
<ds:datastoreItem xmlns:ds="http://schemas.openxmlformats.org/officeDocument/2006/customXml" ds:itemID="{73EFC7EC-0BFA-45D8-B34F-3BC6CA76E5B6}">
  <ds:schemaRefs>
    <ds:schemaRef ds:uri="http://www.w3.org/XML/1998/namespace"/>
    <ds:schemaRef ds:uri="http://schemas.openxmlformats.org/package/2006/metadata/core-properties"/>
    <ds:schemaRef ds:uri="http://purl.org/dc/elements/1.1/"/>
    <ds:schemaRef ds:uri="http://purl.org/dc/terms/"/>
    <ds:schemaRef ds:uri="http://purl.org/dc/dcmitype/"/>
    <ds:schemaRef ds:uri="http://schemas.microsoft.com/office/2006/documentManagement/types"/>
    <ds:schemaRef ds:uri="dfa80de1-e9bb-4cf2-893d-d06220b3971a"/>
    <ds:schemaRef ds:uri="http://schemas.microsoft.com/office/infopath/2007/PartnerControls"/>
    <ds:schemaRef ds:uri="98d92101-24da-4498-9971-a24673344bd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1226</TotalTime>
  <Words>922</Words>
  <Application>Microsoft Office PowerPoint</Application>
  <PresentationFormat>Affichage à l'écran (16:9)</PresentationFormat>
  <Paragraphs>94</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Quattrocento Sans</vt:lpstr>
      <vt:lpstr>Lora</vt:lpstr>
      <vt:lpstr>Arial</vt:lpstr>
      <vt:lpstr>Viola template</vt:lpstr>
      <vt:lpstr>Projet Cartographie</vt:lpstr>
      <vt:lpstr>Sommaire</vt:lpstr>
      <vt:lpstr> Introduction - Méthodologie - Cahier des charges – Planification -  Obstacles rencontrés – Conclusion - Question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P51_AdminSys</dc:title>
  <cp:lastModifiedBy>Joca Bolli</cp:lastModifiedBy>
  <cp:revision>230</cp:revision>
  <dcterms:modified xsi:type="dcterms:W3CDTF">2023-03-16T14:33:07Z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0x010100D4F20F00DBE2EE49BE9523363A2DF18B</vt:lpwstr>
  </property>
</Properties>
</file>