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80" r:id="rId2"/>
    <p:sldId id="286" r:id="rId3"/>
    <p:sldId id="381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6E8"/>
    <a:srgbClr val="AE2283"/>
    <a:srgbClr val="E7E9EA"/>
    <a:srgbClr val="DBDBDD"/>
    <a:srgbClr val="DA42AB"/>
    <a:srgbClr val="06AED0"/>
    <a:srgbClr val="E6AD45"/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6966"/>
  </p:normalViewPr>
  <p:slideViewPr>
    <p:cSldViewPr snapToGrid="0" snapToObjects="1">
      <p:cViewPr varScale="1">
        <p:scale>
          <a:sx n="66" d="100"/>
          <a:sy n="66" d="100"/>
        </p:scale>
        <p:origin x="11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821257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46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837" cy="6858000"/>
          </a:xfrm>
          <a:prstGeom prst="rect">
            <a:avLst/>
          </a:prstGeom>
          <a:solidFill>
            <a:srgbClr val="27A5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68080" y="2702784"/>
            <a:ext cx="11655840" cy="2081867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sz="6600" b="1" dirty="0">
                <a:solidFill>
                  <a:schemeClr val="bg1"/>
                </a:solidFill>
              </a:rPr>
              <a:t>XAMPANE</a:t>
            </a:r>
          </a:p>
          <a:p>
            <a:r>
              <a:rPr lang="es-ES" sz="4000" dirty="0">
                <a:solidFill>
                  <a:schemeClr val="bg1"/>
                </a:solidFill>
              </a:rPr>
              <a:t>Xamarin.Forms </a:t>
            </a:r>
            <a:r>
              <a:rPr lang="es-ES" sz="4000" dirty="0" err="1">
                <a:solidFill>
                  <a:schemeClr val="bg1"/>
                </a:solidFill>
              </a:rPr>
              <a:t>Layouts</a:t>
            </a:r>
            <a:r>
              <a:rPr lang="es-ES" sz="40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library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CircularLayout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7E5737B-AB38-4C21-B261-B87A9C52E593}"/>
              </a:ext>
            </a:extLst>
          </p:cNvPr>
          <p:cNvSpPr txBox="1">
            <a:spLocks/>
          </p:cNvSpPr>
          <p:nvPr/>
        </p:nvSpPr>
        <p:spPr>
          <a:xfrm>
            <a:off x="269239" y="1189176"/>
            <a:ext cx="7439499" cy="2239824"/>
          </a:xfrm>
          <a:prstGeom prst="rect">
            <a:avLst/>
          </a:prstGeom>
        </p:spPr>
        <p:txBody>
          <a:bodyPr vert="horz" wrap="square" lIns="143407" tIns="89631" rIns="143407" bIns="89631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600" dirty="0"/>
              <a:t>The </a:t>
            </a:r>
            <a:r>
              <a:rPr lang="en-US" sz="2600" dirty="0" err="1"/>
              <a:t>CircularLayout</a:t>
            </a:r>
            <a:r>
              <a:rPr lang="en-US" sz="2600" dirty="0"/>
              <a:t> is a simple Panel derivative that lays out its children in a </a:t>
            </a:r>
            <a:r>
              <a:rPr lang="en-US" sz="2600" b="1" dirty="0"/>
              <a:t>circular </a:t>
            </a:r>
            <a:r>
              <a:rPr lang="en-US" sz="2600" dirty="0"/>
              <a:t>arrangement. It has some useful properties to allow some customization like the Orientation (Clockwise or </a:t>
            </a:r>
            <a:r>
              <a:rPr lang="es-ES" sz="2600" dirty="0"/>
              <a:t>Counterclockwise</a:t>
            </a:r>
            <a:r>
              <a:rPr lang="en-US" sz="2600" dirty="0"/>
              <a:t>).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764763-F469-42BF-B253-0F008B75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9" y="0"/>
            <a:ext cx="397363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2CB5AB-795D-4AC7-A8E8-68D9B4F48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00" y="3662189"/>
            <a:ext cx="7682209" cy="31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5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9240" y="266362"/>
            <a:ext cx="11655840" cy="89966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DockLayout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77267" y="1166027"/>
            <a:ext cx="7774182" cy="2792515"/>
          </a:xfrm>
          <a:prstGeom prst="rect">
            <a:avLst/>
          </a:prstGeom>
        </p:spPr>
        <p:txBody>
          <a:bodyPr vert="horz" wrap="square" lIns="143407" tIns="89631" rIns="143407" bIns="89631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sz="2000" dirty="0" err="1"/>
              <a:t>DockPanel</a:t>
            </a:r>
            <a:r>
              <a:rPr lang="en-US" sz="2000" dirty="0"/>
              <a:t> allows you to </a:t>
            </a:r>
            <a:r>
              <a:rPr lang="en-US" sz="2000" b="1" dirty="0"/>
              <a:t>dock</a:t>
            </a:r>
            <a:r>
              <a:rPr lang="en-US" sz="2000" dirty="0"/>
              <a:t> the child controls to the top, bottom, left or right. By default, the last control, if not given a specific dock position, will fill the remaining space. You can achieve the same with the Grid panel, but for the simpler situations, the </a:t>
            </a:r>
            <a:r>
              <a:rPr lang="en-US" sz="2000" dirty="0" err="1"/>
              <a:t>DockPanel</a:t>
            </a:r>
            <a:r>
              <a:rPr lang="en-US" sz="2000" dirty="0"/>
              <a:t> will be easier to use. Use the </a:t>
            </a:r>
            <a:r>
              <a:rPr lang="en-US" sz="2000" dirty="0" err="1"/>
              <a:t>DockPanel</a:t>
            </a:r>
            <a:r>
              <a:rPr lang="en-US" sz="2000" dirty="0"/>
              <a:t> whenever you need to dock one or several controls to one of the sides, like for dividing up the screen into specific areas.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endParaRPr lang="en-US" sz="2745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14E657-F6E6-4A82-A27E-7390D2F0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9" y="0"/>
            <a:ext cx="397363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6FC956-84B0-4BBB-8C10-C5D638DC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4050524"/>
            <a:ext cx="751627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3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HexLayout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AD7FFB-2AEF-4161-B92D-A45A46C7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9" y="0"/>
            <a:ext cx="397363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90900D-CC7F-4D2A-B8F4-2D7E08EE9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7" y="2558006"/>
            <a:ext cx="7949129" cy="2220474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08344F22-91FD-4F84-AC1F-D347A86D4C3E}"/>
              </a:ext>
            </a:extLst>
          </p:cNvPr>
          <p:cNvSpPr txBox="1">
            <a:spLocks/>
          </p:cNvSpPr>
          <p:nvPr/>
        </p:nvSpPr>
        <p:spPr>
          <a:xfrm>
            <a:off x="177267" y="1166028"/>
            <a:ext cx="7774182" cy="1391978"/>
          </a:xfrm>
          <a:prstGeom prst="rect">
            <a:avLst/>
          </a:prstGeom>
        </p:spPr>
        <p:txBody>
          <a:bodyPr vert="horz" wrap="square" lIns="143407" tIns="89631" rIns="143407" bIns="89631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800" dirty="0"/>
              <a:t>A panel that arranges the elements in a </a:t>
            </a:r>
            <a:r>
              <a:rPr lang="en-US" sz="2800" b="1" dirty="0"/>
              <a:t>honeycomb pattern</a:t>
            </a:r>
            <a:r>
              <a:rPr lang="en-US" sz="2800" dirty="0"/>
              <a:t>.</a:t>
            </a:r>
            <a:endParaRPr lang="en-US" sz="2745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757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UniformGrid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7D8C43-790C-43F1-85F3-444B0E2B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9" y="0"/>
            <a:ext cx="3973631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3C78F7-4C68-4BB4-B6BD-6F57EA82E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3300864"/>
            <a:ext cx="3277057" cy="2391109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F954FA2-5EDA-438E-9A6C-8CB4735913B9}"/>
              </a:ext>
            </a:extLst>
          </p:cNvPr>
          <p:cNvSpPr txBox="1">
            <a:spLocks/>
          </p:cNvSpPr>
          <p:nvPr/>
        </p:nvSpPr>
        <p:spPr>
          <a:xfrm>
            <a:off x="177267" y="1166027"/>
            <a:ext cx="7774182" cy="2017011"/>
          </a:xfrm>
          <a:prstGeom prst="rect">
            <a:avLst/>
          </a:prstGeom>
        </p:spPr>
        <p:txBody>
          <a:bodyPr vert="horz" wrap="square" lIns="143407" tIns="89631" rIns="143407" bIns="89631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sz="2000" dirty="0" err="1"/>
              <a:t>UniformGrid</a:t>
            </a:r>
            <a:r>
              <a:rPr lang="en-US" sz="2000" dirty="0"/>
              <a:t> is just like the Grid, with the possibility of multiple rows and columns, but with one important difference: All rows and columns will have the </a:t>
            </a:r>
            <a:r>
              <a:rPr lang="en-US" sz="2000" b="1" dirty="0"/>
              <a:t>same size</a:t>
            </a:r>
            <a:r>
              <a:rPr lang="en-US" sz="2000" dirty="0"/>
              <a:t>. Use this when you need the Grid behavior without the need to specify different sizes for the rows and columns.</a:t>
            </a:r>
            <a:endParaRPr lang="en-US" sz="2745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520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WrapLayout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2BEDFE-F6AB-485A-A72D-3E313E46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69" y="0"/>
            <a:ext cx="3973631" cy="6858000"/>
          </a:xfrm>
          <a:prstGeom prst="rect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A05A7C55-7FAE-41B1-8787-92D53CE218C1}"/>
              </a:ext>
            </a:extLst>
          </p:cNvPr>
          <p:cNvSpPr txBox="1">
            <a:spLocks/>
          </p:cNvSpPr>
          <p:nvPr/>
        </p:nvSpPr>
        <p:spPr>
          <a:xfrm>
            <a:off x="177267" y="1166027"/>
            <a:ext cx="7774182" cy="2017011"/>
          </a:xfrm>
          <a:prstGeom prst="rect">
            <a:avLst/>
          </a:prstGeom>
        </p:spPr>
        <p:txBody>
          <a:bodyPr vert="horz" wrap="square" lIns="143407" tIns="89631" rIns="143407" bIns="89631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sz="2000" dirty="0" err="1"/>
              <a:t>WrapPanel</a:t>
            </a:r>
            <a:r>
              <a:rPr lang="en-US" sz="2000" dirty="0"/>
              <a:t> will position each of its child controls next to the other, horizontally (default) or vertically, until there is no more room, where it will </a:t>
            </a:r>
            <a:r>
              <a:rPr lang="en-US" sz="2000" b="1" dirty="0"/>
              <a:t>wrap</a:t>
            </a:r>
            <a:r>
              <a:rPr lang="en-US" sz="2000" dirty="0"/>
              <a:t> to the next line and then continue. Use it when you want a vertical or horizontal collection controls that automatically wraps when there's no more room.</a:t>
            </a:r>
            <a:endParaRPr lang="en-US" sz="2745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EDF764-AD44-44F9-A0E2-DB22DCF6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3183038"/>
            <a:ext cx="350568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1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268</Words>
  <Application>Microsoft Office PowerPoint</Application>
  <PresentationFormat>Panorámica</PresentationFormat>
  <Paragraphs>18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XamarinTemplate</vt:lpstr>
      <vt:lpstr>Presentación de PowerPoint</vt:lpstr>
      <vt:lpstr>CircularLayout</vt:lpstr>
      <vt:lpstr>DockLayout</vt:lpstr>
      <vt:lpstr>HexLayout</vt:lpstr>
      <vt:lpstr>UniformGrid</vt:lpstr>
      <vt:lpstr>WrapLayout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Suárez Ruiz</cp:lastModifiedBy>
  <cp:revision>252</cp:revision>
  <dcterms:created xsi:type="dcterms:W3CDTF">2015-05-05T21:43:30Z</dcterms:created>
  <dcterms:modified xsi:type="dcterms:W3CDTF">2019-08-11T16:36:06Z</dcterms:modified>
</cp:coreProperties>
</file>