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14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58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3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1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58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16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9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9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78CE6B-B9B8-4280-9BA2-F9ADB7B38533}" type="datetimeFigureOut">
              <a:rPr lang="de-DE" smtClean="0"/>
              <a:t>13.06.2017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25011F6-7D33-4244-9290-8E2AEF69F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0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able.io/reviews/Reviewable/demo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Reviewable.io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e-Portfolio von Emil </a:t>
            </a:r>
            <a:r>
              <a:rPr lang="de-DE" dirty="0" err="1"/>
              <a:t>Bentel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8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Allgeimes</a:t>
            </a:r>
            <a:endParaRPr lang="de-DE" dirty="0"/>
          </a:p>
          <a:p>
            <a:r>
              <a:rPr lang="de-DE" dirty="0"/>
              <a:t>Warum Code Review nutzen </a:t>
            </a:r>
          </a:p>
          <a:p>
            <a:r>
              <a:rPr lang="de-DE" dirty="0"/>
              <a:t>Reviewable.io als Lösung</a:t>
            </a:r>
          </a:p>
        </p:txBody>
      </p:sp>
    </p:spTree>
    <p:extLst>
      <p:ext uri="{BB962C8B-B14F-4D97-AF65-F5344CB8AC3E}">
        <p14:creationId xmlns:p14="http://schemas.microsoft.com/office/powerpoint/2010/main" val="11375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Tool </a:t>
            </a:r>
            <a:r>
              <a:rPr lang="de-DE" dirty="0" err="1"/>
              <a:t>for</a:t>
            </a:r>
            <a:r>
              <a:rPr lang="de-DE" dirty="0"/>
              <a:t> Code Review </a:t>
            </a:r>
          </a:p>
          <a:p>
            <a:r>
              <a:rPr lang="de-DE" dirty="0"/>
              <a:t>Existiert seit 2014</a:t>
            </a:r>
          </a:p>
        </p:txBody>
      </p:sp>
      <p:pic>
        <p:nvPicPr>
          <p:cNvPr id="1026" name="Picture 2" descr="Bildergebnis für review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8" y="285842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Code Review nutzen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Kontrolle des Codes </a:t>
            </a:r>
          </a:p>
          <a:p>
            <a:r>
              <a:rPr lang="de-DE" dirty="0"/>
              <a:t>Vermeiden von Fehlern im Code</a:t>
            </a:r>
          </a:p>
          <a:p>
            <a:r>
              <a:rPr lang="de-DE" dirty="0"/>
              <a:t>Hilfe im Team</a:t>
            </a:r>
          </a:p>
          <a:p>
            <a:r>
              <a:rPr lang="de-DE" dirty="0"/>
              <a:t>Breiteres Wissensfeld um Probleme zu lösen</a:t>
            </a:r>
          </a:p>
        </p:txBody>
      </p:sp>
    </p:spTree>
    <p:extLst>
      <p:ext uri="{BB962C8B-B14F-4D97-AF65-F5344CB8AC3E}">
        <p14:creationId xmlns:p14="http://schemas.microsoft.com/office/powerpoint/2010/main" val="413515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Reviewable.io nutzen?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selbst bietet nur wenige Möglichkeiten</a:t>
            </a:r>
          </a:p>
          <a:p>
            <a:r>
              <a:rPr lang="de-DE" dirty="0"/>
              <a:t>Einfach und schnelle Lösung für Code Reviews</a:t>
            </a:r>
          </a:p>
          <a:p>
            <a:r>
              <a:rPr lang="de-DE" dirty="0"/>
              <a:t>Übersicht über die vergangenen Reviews</a:t>
            </a:r>
          </a:p>
          <a:p>
            <a:r>
              <a:rPr lang="de-DE" dirty="0"/>
              <a:t>Einfach mit GitHub Pull Request zu nutzen</a:t>
            </a:r>
          </a:p>
          <a:p>
            <a:r>
              <a:rPr lang="de-DE" dirty="0"/>
              <a:t>Einfach zu bedienen </a:t>
            </a:r>
          </a:p>
        </p:txBody>
      </p:sp>
    </p:spTree>
    <p:extLst>
      <p:ext uri="{BB962C8B-B14F-4D97-AF65-F5344CB8AC3E}">
        <p14:creationId xmlns:p14="http://schemas.microsoft.com/office/powerpoint/2010/main" val="17361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>
                <a:hlinkClick r:id="rId2"/>
              </a:rPr>
              <a:t>https://reviewable.io/reviews/Reviewable/demo/1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17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96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Zitierfähig</vt:lpstr>
      <vt:lpstr>Reviewable.io</vt:lpstr>
      <vt:lpstr>Gliederung</vt:lpstr>
      <vt:lpstr>Allgemeines</vt:lpstr>
      <vt:lpstr>Warum Code Review nutzen</vt:lpstr>
      <vt:lpstr>Warum Reviewable.io nutzen?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Reviewable.io</dc:title>
  <dc:creator>Emil</dc:creator>
  <cp:lastModifiedBy>Emil</cp:lastModifiedBy>
  <cp:revision>5</cp:revision>
  <dcterms:created xsi:type="dcterms:W3CDTF">2017-06-12T16:47:00Z</dcterms:created>
  <dcterms:modified xsi:type="dcterms:W3CDTF">2017-06-13T07:38:57Z</dcterms:modified>
</cp:coreProperties>
</file>