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F80C-F462-7831-061B-D75F21BC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AutoAlert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7EC9-82A5-9A98-A681-EBA685B3C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за НОИТ №9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Изготвили: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Емил Долчинков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симеонов</a:t>
            </a:r>
          </a:p>
        </p:txBody>
      </p:sp>
    </p:spTree>
    <p:extLst>
      <p:ext uri="{BB962C8B-B14F-4D97-AF65-F5344CB8AC3E}">
        <p14:creationId xmlns:p14="http://schemas.microsoft.com/office/powerpoint/2010/main" val="16285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6850-B900-3783-E9A5-0BDD3DF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B0B3-D3FA-15C2-46FD-438C5F2A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15316" cy="3649133"/>
          </a:xfrm>
        </p:spPr>
        <p:txBody>
          <a:bodyPr anchor="t"/>
          <a:lstStyle/>
          <a:p>
            <a:r>
              <a:rPr lang="bg-BG" sz="2000" dirty="0"/>
              <a:t>Проектът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цели да улесни грижите за личния автомобил, като изпраща редовни напомняния на потребителя и пази всякаква нужна информация, свързана с техните машини.</a:t>
            </a:r>
          </a:p>
          <a:p>
            <a:endParaRPr lang="bg-BG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8DF34F-C58C-D958-9D0E-D186EF50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43" y="881026"/>
            <a:ext cx="3085607" cy="3085607"/>
          </a:xfrm>
          <a:prstGeom prst="rect">
            <a:avLst/>
          </a:prstGeom>
        </p:spPr>
      </p:pic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322112B9-B417-37D8-D40A-6675921E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43" y="3966633"/>
            <a:ext cx="3131362" cy="21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14F-3650-FBAD-9666-E1A9FAC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bg-BG"/>
              <a:t>Предназначение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FA3-52AF-B16D-DC05-B9AC7CEC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bg-BG" sz="2000" dirty="0"/>
              <a:t>Уеб сайтът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е предназначен за ежедневна употреба.</a:t>
            </a:r>
          </a:p>
          <a:p>
            <a:r>
              <a:rPr lang="bg-BG" sz="2000" dirty="0"/>
              <a:t>Неговата функционалност цели елиминирането на информация</a:t>
            </a:r>
            <a:r>
              <a:rPr lang="en-US" sz="2000" dirty="0"/>
              <a:t>,</a:t>
            </a:r>
            <a:r>
              <a:rPr lang="bg-BG" sz="2000" dirty="0"/>
              <a:t> която трябва да помним, като изпраща редовни, предварително определени съобщения на потребителя.</a:t>
            </a:r>
          </a:p>
          <a:p>
            <a:endParaRPr lang="bg-BG" dirty="0"/>
          </a:p>
        </p:txBody>
      </p:sp>
      <p:pic>
        <p:nvPicPr>
          <p:cNvPr id="5" name="Picture 4" descr="A yellow circle with text&#10;&#10;Description automatically generated">
            <a:extLst>
              <a:ext uri="{FF2B5EF4-FFF2-40B4-BE49-F238E27FC236}">
                <a16:creationId xmlns:a16="http://schemas.microsoft.com/office/drawing/2014/main" id="{2F3E34B8-E152-AA85-EA7C-B8AC4B528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0" r="-5" b="-5"/>
          <a:stretch/>
        </p:blipFill>
        <p:spPr>
          <a:xfrm>
            <a:off x="6198830" y="639097"/>
            <a:ext cx="5447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E1B-B7C0-8EA7-36F2-EFD2C0F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BFB3-FA29-735A-DE8F-19002B41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.NET 7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Core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MSSQL Server</a:t>
            </a:r>
          </a:p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Angular 17</a:t>
            </a:r>
          </a:p>
          <a:p>
            <a:r>
              <a:rPr lang="en-US" dirty="0"/>
              <a:t>Quatrz.Net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CBCCD17E-2B4F-E612-B2CD-1E87D64E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50" y="2938685"/>
            <a:ext cx="1729409" cy="1729409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4DBA97B9-1077-EB0A-AF01-CB316F47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97" y="2519905"/>
            <a:ext cx="1588218" cy="2241657"/>
          </a:xfrm>
          <a:prstGeom prst="rect">
            <a:avLst/>
          </a:prstGeom>
        </p:spPr>
      </p:pic>
      <p:pic>
        <p:nvPicPr>
          <p:cNvPr id="11" name="Picture 10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9ADD1F0-DF29-96E1-6BC5-05D567C6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91" y="1996119"/>
            <a:ext cx="1677872" cy="1677872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F9B41ECE-D308-160E-A56C-98DB094DA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298" y="3074441"/>
            <a:ext cx="4896678" cy="4896678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CE368F9C-8563-FAAD-828D-9C965C1BB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780" y="-448761"/>
            <a:ext cx="3091714" cy="3091714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61E04D15-5353-A65D-D285-30367E722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930" y="181632"/>
            <a:ext cx="1662626" cy="1359196"/>
          </a:xfrm>
          <a:prstGeom prst="rect">
            <a:avLst/>
          </a:prstGeom>
        </p:spPr>
      </p:pic>
      <p:pic>
        <p:nvPicPr>
          <p:cNvPr id="21" name="Picture 20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11237BF-D604-D8D7-621C-1F11AAA89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032" y="4478060"/>
            <a:ext cx="1953684" cy="1953684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54C9ADA4-3223-9149-5FB8-BD2B6FB36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7643" y="4299847"/>
            <a:ext cx="2175961" cy="2445866"/>
          </a:xfrm>
          <a:prstGeom prst="rect">
            <a:avLst/>
          </a:prstGeom>
        </p:spPr>
      </p:pic>
      <p:pic>
        <p:nvPicPr>
          <p:cNvPr id="1026" name="Picture 2" descr="Quartz Enterprise Scheduler .NET · GitHub">
            <a:extLst>
              <a:ext uri="{FF2B5EF4-FFF2-40B4-BE49-F238E27FC236}">
                <a16:creationId xmlns:a16="http://schemas.microsoft.com/office/drawing/2014/main" id="{BA0BA551-7203-9A8E-1E85-1B67E6BF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25" y="1574572"/>
            <a:ext cx="1838525" cy="18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606-94B7-EEA1-DF6C-A499BE6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 софтуер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FF79-A3F1-A1BC-5C19-5182356C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Microsoft Office(Trial)</a:t>
            </a:r>
          </a:p>
          <a:p>
            <a:r>
              <a:rPr lang="en-US" dirty="0"/>
              <a:t>Photoshop CS5(Trial)</a:t>
            </a:r>
          </a:p>
          <a:p>
            <a:r>
              <a:rPr lang="en-US" dirty="0"/>
              <a:t>Visual Studio 2022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Microsoft SQL Management Studio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Docker</a:t>
            </a:r>
            <a:endParaRPr lang="bg-BG" dirty="0"/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B681346B-A85B-4825-10CB-4FE6BA81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12" y="500328"/>
            <a:ext cx="1666477" cy="1674809"/>
          </a:xfrm>
          <a:prstGeom prst="rect">
            <a:avLst/>
          </a:prstGeom>
        </p:spPr>
      </p:pic>
      <p:pic>
        <p:nvPicPr>
          <p:cNvPr id="7" name="Picture 6" descr="A blue whale with boxes on it&#10;&#10;Description automatically generated">
            <a:extLst>
              <a:ext uri="{FF2B5EF4-FFF2-40B4-BE49-F238E27FC236}">
                <a16:creationId xmlns:a16="http://schemas.microsoft.com/office/drawing/2014/main" id="{CD5F023D-2EA0-2AA3-A923-5708E3A1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0" y="2437865"/>
            <a:ext cx="4658139" cy="2620203"/>
          </a:xfrm>
          <a:prstGeom prst="rect">
            <a:avLst/>
          </a:prstGeom>
        </p:spPr>
      </p:pic>
      <p:pic>
        <p:nvPicPr>
          <p:cNvPr id="13" name="Picture 12" descr="A logo of a tool and a cylinder&#10;&#10;Description automatically generated">
            <a:extLst>
              <a:ext uri="{FF2B5EF4-FFF2-40B4-BE49-F238E27FC236}">
                <a16:creationId xmlns:a16="http://schemas.microsoft.com/office/drawing/2014/main" id="{3FB6B55C-CEA3-6000-5111-52CCD62B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670" y="5353866"/>
            <a:ext cx="1720330" cy="1027063"/>
          </a:xfrm>
          <a:prstGeom prst="rect">
            <a:avLst/>
          </a:prstGeom>
        </p:spPr>
      </p:pic>
      <p:pic>
        <p:nvPicPr>
          <p:cNvPr id="21" name="Picture 20" descr="A logo of a person in a suit&#10;&#10;Description automatically generated">
            <a:extLst>
              <a:ext uri="{FF2B5EF4-FFF2-40B4-BE49-F238E27FC236}">
                <a16:creationId xmlns:a16="http://schemas.microsoft.com/office/drawing/2014/main" id="{60564C70-5F4A-1F08-C86B-35ECDA9A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962" y="702119"/>
            <a:ext cx="2230376" cy="2005228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170B8DBB-D0BE-BCAE-A08D-1A5A646B6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4" name="Picture 23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842068DE-5733-89ED-A6C5-5F7626EE1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856" y="3003145"/>
            <a:ext cx="2130287" cy="2130287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2ADBD937-5A71-A1EF-FF6C-279CF7E2C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592" y="4351231"/>
            <a:ext cx="2252156" cy="2195343"/>
          </a:xfrm>
          <a:prstGeom prst="rect">
            <a:avLst/>
          </a:prstGeom>
        </p:spPr>
      </p:pic>
      <p:pic>
        <p:nvPicPr>
          <p:cNvPr id="28" name="Picture 27" descr="A black background with orange and yellow rectangles&#10;&#10;Description automatically generated">
            <a:extLst>
              <a:ext uri="{FF2B5EF4-FFF2-40B4-BE49-F238E27FC236}">
                <a16:creationId xmlns:a16="http://schemas.microsoft.com/office/drawing/2014/main" id="{3125E854-A32B-4C5B-17A2-F583C1FAB6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043" y="5223841"/>
            <a:ext cx="2875722" cy="16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C45BB-B0A4-83C4-A4E7-2F34735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3182"/>
            <a:ext cx="10131427" cy="2842591"/>
          </a:xfrm>
        </p:spPr>
        <p:txBody>
          <a:bodyPr/>
          <a:lstStyle/>
          <a:p>
            <a:pPr algn="ctr"/>
            <a:r>
              <a:rPr lang="bg-BG"/>
              <a:t>Благодарим за вниманието</a:t>
            </a:r>
            <a:endParaRPr lang="bg-BG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46CDEE-62C7-9306-CBED-BC6844B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48" y="291574"/>
            <a:ext cx="3058304" cy="30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</TotalTime>
  <Words>129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AutoAlert</vt:lpstr>
      <vt:lpstr>Цели</vt:lpstr>
      <vt:lpstr>Предназначение</vt:lpstr>
      <vt:lpstr>Използвани технологии</vt:lpstr>
      <vt:lpstr>Използван софтуер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AutoAlert</dc:title>
  <dc:creator>Николай М. Симеонов</dc:creator>
  <cp:lastModifiedBy>Емил Н. Долчинков</cp:lastModifiedBy>
  <cp:revision>3</cp:revision>
  <dcterms:created xsi:type="dcterms:W3CDTF">2024-01-15T17:53:23Z</dcterms:created>
  <dcterms:modified xsi:type="dcterms:W3CDTF">2024-02-29T21:21:12Z</dcterms:modified>
</cp:coreProperties>
</file>