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42" d="100"/>
          <a:sy n="42" d="100"/>
        </p:scale>
        <p:origin x="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3E36E5-2729-8349-87C3-E37445076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AA2DB-5028-684F-9F88-79622073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9174" y="1122363"/>
            <a:ext cx="751197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AC3F-5D37-DC43-B316-D96487309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9174" y="3602038"/>
            <a:ext cx="751197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126F-478B-6B4C-B420-34990D4C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06AC-4CF6-1C4E-9DDD-92963FDF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99E1-0F3A-184E-8935-B3802757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56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EB8B-6F00-0D4C-A53C-E918029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6B61-EBFE-EA46-8F37-147E4A57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2436-912A-D14A-AA83-D3B440ED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CC6F-A612-414F-9CF0-49DE9A66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BB2A-6EEC-1F49-805D-24AB7957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14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175D5-E3A3-E64B-B72F-83F70C75D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95A2-AE63-D94D-8CBB-E6B9D6AC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5E5B-0826-8544-9600-1E7B258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766A-8E1A-0249-B176-052E7EA3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5700-2873-754D-8476-05A646E8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32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95E2-0641-9746-8631-213545E4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7B9E-3799-3D40-914B-3DA7DF06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E748-B1A2-2C4E-B53C-900F95AB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5087-3621-174B-B35E-D59BD0E2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E34A-EFB0-DE46-9DCF-76F718EB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5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8B42-A86E-7544-A8B5-FC1F206B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8BC8-E70D-9D45-ADDA-45C1CC63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4A3C-92DF-804D-8CC4-4B4A2797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248F4-24E6-B748-BCE4-FECEE289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7CAC-2A01-E241-BC8F-09E93D6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97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D0BE-1CEE-1C49-BAD5-B9620C0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0C41-1F32-A44C-80EE-9CC16A9B4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1642-F3B6-734C-B834-1F2CD1C9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E2753-0363-654F-8449-8BDE2141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9BBC1-CAB0-1045-B411-AF706E26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179CB-7D2F-CE4A-8DE0-10E3E0CF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86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B91A-2FEA-914F-80CE-8083A8D5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E696-9953-7347-8C56-C57B0773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86621-C171-DF43-92E3-27485518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1069-99C7-5A4D-8C21-04D93372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CAEEB-1A46-974D-BA58-3514D1FCA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88DB-FEB6-5340-B8A2-E39DF50F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C793-DFE7-364B-9C56-5970ABB4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6A4F7-2B7C-D841-8AC6-A8A4659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60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CD3-6C5F-C545-BBF6-2416099D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931D9-BBC5-5945-9AB6-5A73BDE1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38B4-E1C4-3E4B-90EF-5AD174DC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D4DB-B0E9-9C45-833F-50B540B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184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3393D-EEEF-F942-8934-7AD60BA9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27EE-35DB-E145-8C07-05575AFB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9011-D9A3-244B-9D20-FE43128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08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72A3-C090-8F4C-B1EE-7FE83411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24E1-82EC-9D4C-BE17-08AA7951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7FFC4-2EFB-6E49-8B75-85D18056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C7FF-DAC1-4243-927E-0A4C8DD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1B2D3-9D18-5C4E-81F0-55DBF2FB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83502-8185-F346-881F-A70AC4D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49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C9E0-A9EA-0A42-8491-C5461F86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D5E82-5327-4B43-8D40-68B4AA04A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B9FC-1270-FD4B-96C3-5BCFAA63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7AC3-AFA2-7F45-BC6E-C902190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C42F4-B540-0747-9C53-1FDC3C14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92B0-9F31-0742-B411-22A15D4E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15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8C4489-BF3B-0F49-AA11-9A64AB2185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906D8-8606-D149-8580-6B0760F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E8D6A-EABE-EC4B-B8D1-12A0D0F7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94FE-1CB8-2945-BFCC-BE6D82401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25CC-9FDE-3F49-B47D-47276580C27D}" type="datetimeFigureOut">
              <a:rPr lang="uk-UA" smtClean="0"/>
              <a:t>25.01.2024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94EF-C1E3-114F-AC24-1E67BE1F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348D-3E58-BB4B-A121-51371A76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10E8-1C8D-4943-9E4D-C02166913B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4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BBD1-34B9-D24B-8740-60A245AA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466" y="1837471"/>
            <a:ext cx="7511970" cy="23876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 Выявление ошибок и причин их появления</a:t>
            </a:r>
            <a:endParaRPr lang="uk-UA" sz="7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96ED-B705-6F49-B4C1-6BF42D011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466" y="4317146"/>
            <a:ext cx="7511970" cy="1655762"/>
          </a:xfrm>
        </p:spPr>
        <p:txBody>
          <a:bodyPr/>
          <a:lstStyle/>
          <a:p>
            <a:r>
              <a:rPr lang="ru-RU" dirty="0"/>
              <a:t>Эбулисов Эмиль 3ИСП-2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876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Введение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574617" y="2213679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Особенности разработки сложных (больших) программных систем. Из года в год увеличиваются разнообразие и сложность систем, получивших в международной </a:t>
            </a:r>
            <a:r>
              <a:rPr lang="ru-RU" dirty="0" err="1">
                <a:solidFill>
                  <a:schemeClr val="tx1"/>
                </a:solidFill>
              </a:rPr>
              <a:t>научнотехнической</a:t>
            </a:r>
            <a:r>
              <a:rPr lang="ru-RU" dirty="0">
                <a:solidFill>
                  <a:schemeClr val="tx1"/>
                </a:solidFill>
              </a:rPr>
              <a:t> практике название систем, интенсивно использующих программное обеспечение – </a:t>
            </a:r>
            <a:r>
              <a:rPr lang="ru-RU" dirty="0" err="1">
                <a:solidFill>
                  <a:schemeClr val="tx1"/>
                </a:solidFill>
              </a:rPr>
              <a:t>Software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Intensive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Systems</a:t>
            </a:r>
            <a:r>
              <a:rPr lang="ru-RU" dirty="0">
                <a:solidFill>
                  <a:schemeClr val="tx1"/>
                </a:solidFill>
              </a:rPr>
              <a:t> (SIS). В системах такого рода функциональный потенциал определяется программным обеспечением (ПО) или зависит от ПО в существенной мере.</a:t>
            </a:r>
          </a:p>
        </p:txBody>
      </p:sp>
    </p:spTree>
    <p:extLst>
      <p:ext uri="{BB962C8B-B14F-4D97-AF65-F5344CB8AC3E}">
        <p14:creationId xmlns:p14="http://schemas.microsoft.com/office/powerpoint/2010/main" val="333809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574617" y="2213679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Первым шагом в выявлении ошибок является создание системы контроля качества. Это может включать в себя различные методы, такие как тестирование продукта, аудит процессов и внедрение систем контроля качества..</a:t>
            </a:r>
          </a:p>
        </p:txBody>
      </p:sp>
    </p:spTree>
    <p:extLst>
      <p:ext uri="{BB962C8B-B14F-4D97-AF65-F5344CB8AC3E}">
        <p14:creationId xmlns:p14="http://schemas.microsoft.com/office/powerpoint/2010/main" val="9323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574617" y="2213679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Тестирование продукта может включать в себя проверку на соответствие требованиям, проверку функциональности и производительности, а также проверку на наличие ошибок и их исправление. Аудит процессов предусматривает проверку соблюдения установленных процедур и стандартов, а также выявление практик, которые могут привести к ошибкам. Внедрение системы контроля качества предусматривает создание и внедрение процедур и практик, направленных на предотвращение ошибок и обработку имеющихся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206408" y="931488"/>
            <a:ext cx="10985592" cy="226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Основные причины появления ошибок могут быть связаны с различными факторами. Несоответствие требованиям является одной из основных причин. Если продукт или услуга не соответствует требованиям клиента или стандартам качества, то это может привести к появлению ошибок. Недостаточное понимание требований также может быть причиной ошибок.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8775-53E0-4FA1-9224-1EF2F2665261}"/>
              </a:ext>
            </a:extLst>
          </p:cNvPr>
          <p:cNvSpPr txBox="1"/>
          <p:nvPr/>
        </p:nvSpPr>
        <p:spPr>
          <a:xfrm>
            <a:off x="6292215" y="3375601"/>
            <a:ext cx="60921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Например, если инструкции по использованию продукта не ясны и не понятны, то пользователь может совершить ошибки при его использовании. Недостаток навыков и знаний у исполнителей также может привести к ошибкам. Если сотрудник не обладает необходимыми знаниями и навыками, то он может допустить ошибки при выполнении задачи. Наконец, неправильные процессы и системы также могут быть причиной ошибок. Если процессы не оптимизированы и не предусмотрены меры предотвращения ошибок, то это может привести к их возникновению.</a:t>
            </a:r>
          </a:p>
        </p:txBody>
      </p:sp>
    </p:spTree>
    <p:extLst>
      <p:ext uri="{BB962C8B-B14F-4D97-AF65-F5344CB8AC3E}">
        <p14:creationId xmlns:p14="http://schemas.microsoft.com/office/powerpoint/2010/main" val="8697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206408" y="931488"/>
            <a:ext cx="10985592" cy="226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Для предотвращения появления ошибок необходимо принимать ряд мер: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8775-53E0-4FA1-9224-1EF2F2665261}"/>
              </a:ext>
            </a:extLst>
          </p:cNvPr>
          <p:cNvSpPr txBox="1"/>
          <p:nvPr/>
        </p:nvSpPr>
        <p:spPr>
          <a:xfrm>
            <a:off x="2311717" y="1949440"/>
            <a:ext cx="95754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Во-первых, необходимо установить ясные требования и обеспечить их соответствие. Это может включать в себя разработку документации, спецификаций и стандартов качества. </a:t>
            </a:r>
          </a:p>
          <a:p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Во-вторых, необходимо обеспечить надлежащую подготовку и обучение сотрудников. Это может включать в себя проведение тренингов, разработку программ обучения и проверку знаний сотрудников. </a:t>
            </a:r>
          </a:p>
          <a:p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В-третьих, необходимо оптимизировать процессы и предусмотреть системы контроля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62557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206408" y="931488"/>
            <a:ext cx="10985592" cy="226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8775-53E0-4FA1-9224-1EF2F2665261}"/>
              </a:ext>
            </a:extLst>
          </p:cNvPr>
          <p:cNvSpPr txBox="1"/>
          <p:nvPr/>
        </p:nvSpPr>
        <p:spPr>
          <a:xfrm>
            <a:off x="2146525" y="674400"/>
            <a:ext cx="9169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 заключение, выявление ошибок и анализ их причин является важной задачей для обеспечения качества продукта или услуги. Ошибки могут возникать по различным причинам, таким как несоответствие требованиям, недостаточное понимание требований, недостаток навыков и знаний у персонала, неправильные процессы и системы. Для предотвращения ошибок необходимо установить ясные требования, обучить персонал, оптимизировать процессы и внедрить системы контроля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354394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5AE64DE2-A4E7-4C8A-BBA2-CA95435E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450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/>
        </p:nvSpPr>
        <p:spPr>
          <a:xfrm>
            <a:off x="1206408" y="931488"/>
            <a:ext cx="10985592" cy="226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8775-53E0-4FA1-9224-1EF2F2665261}"/>
              </a:ext>
            </a:extLst>
          </p:cNvPr>
          <p:cNvSpPr txBox="1"/>
          <p:nvPr/>
        </p:nvSpPr>
        <p:spPr>
          <a:xfrm>
            <a:off x="4195488" y="1596299"/>
            <a:ext cx="50074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0" dirty="0"/>
              <a:t>Спасибо за внимание!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516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86C42"/>
      </a:accent1>
      <a:accent2>
        <a:srgbClr val="ED7D31"/>
      </a:accent2>
      <a:accent3>
        <a:srgbClr val="A5A5A5"/>
      </a:accent3>
      <a:accent4>
        <a:srgbClr val="FEA039"/>
      </a:accent4>
      <a:accent5>
        <a:srgbClr val="764A4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Office Theme</vt:lpstr>
      <vt:lpstr> Выявление ошибок и причин их появления</vt:lpstr>
      <vt:lpstr> Введение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User</cp:lastModifiedBy>
  <cp:revision>2</cp:revision>
  <dcterms:created xsi:type="dcterms:W3CDTF">2023-12-18T11:22:20Z</dcterms:created>
  <dcterms:modified xsi:type="dcterms:W3CDTF">2024-01-25T08:51:30Z</dcterms:modified>
</cp:coreProperties>
</file>