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Hacklin" initials="EH" lastIdx="1" clrIdx="0">
    <p:extLst>
      <p:ext uri="{19B8F6BF-5375-455C-9EA6-DF929625EA0E}">
        <p15:presenceInfo xmlns:p15="http://schemas.microsoft.com/office/powerpoint/2012/main" userId="fcbaa582ca0585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0379" autoAdjust="0"/>
  </p:normalViewPr>
  <p:slideViewPr>
    <p:cSldViewPr snapToGrid="0">
      <p:cViewPr varScale="1">
        <p:scale>
          <a:sx n="79" d="100"/>
          <a:sy n="79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Space_Defence\Documents\Laborations_dagb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[Laborations_dagbok.xlsx]Time Spent!Pivottabell7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Spent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'Time Spent'!$J$1</c:f>
              <c:strCache>
                <c:ptCount val="1"/>
                <c:pt idx="0">
                  <c:v>Summa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E3-4C2F-948E-493DF21223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E3-4C2F-948E-493DF21223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E3-4C2F-948E-493DF21223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E3-4C2F-948E-493DF212235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E3-4C2F-948E-493DF212235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4E3-4C2F-948E-493DF212235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4E3-4C2F-948E-493DF212235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4E3-4C2F-948E-493DF212235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4E3-4C2F-948E-493DF212235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4E3-4C2F-948E-493DF212235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4E3-4C2F-948E-493DF212235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'Time Spent'!$I$2:$I$13</c:f>
              <c:strCache>
                <c:ptCount val="11"/>
                <c:pt idx="0">
                  <c:v>Documentation</c:v>
                </c:pt>
                <c:pt idx="1">
                  <c:v>Enemy</c:v>
                </c:pt>
                <c:pt idx="2">
                  <c:v>Game</c:v>
                </c:pt>
                <c:pt idx="3">
                  <c:v>Health</c:v>
                </c:pt>
                <c:pt idx="4">
                  <c:v>Main</c:v>
                </c:pt>
                <c:pt idx="5">
                  <c:v>MovingObject</c:v>
                </c:pt>
                <c:pt idx="6">
                  <c:v>Player</c:v>
                </c:pt>
                <c:pt idx="7">
                  <c:v>Projectile</c:v>
                </c:pt>
                <c:pt idx="8">
                  <c:v>Sptites</c:v>
                </c:pt>
                <c:pt idx="9">
                  <c:v>Toutorials</c:v>
                </c:pt>
                <c:pt idx="10">
                  <c:v>Wave</c:v>
                </c:pt>
              </c:strCache>
            </c:strRef>
          </c:cat>
          <c:val>
            <c:numRef>
              <c:f>'Time Spent'!$J$2:$J$13</c:f>
              <c:numCache>
                <c:formatCode>General</c:formatCode>
                <c:ptCount val="11"/>
                <c:pt idx="0">
                  <c:v>10</c:v>
                </c:pt>
                <c:pt idx="1">
                  <c:v>1.5</c:v>
                </c:pt>
                <c:pt idx="2">
                  <c:v>4.5</c:v>
                </c:pt>
                <c:pt idx="3">
                  <c:v>0.5</c:v>
                </c:pt>
                <c:pt idx="4">
                  <c:v>4</c:v>
                </c:pt>
                <c:pt idx="5">
                  <c:v>11.5</c:v>
                </c:pt>
                <c:pt idx="6">
                  <c:v>3.25</c:v>
                </c:pt>
                <c:pt idx="7">
                  <c:v>3.6666666666666665</c:v>
                </c:pt>
                <c:pt idx="8">
                  <c:v>1.25</c:v>
                </c:pt>
                <c:pt idx="9">
                  <c:v>5.5</c:v>
                </c:pt>
                <c:pt idx="10">
                  <c:v>13.333333333333334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4E3-4C2F-948E-493DF2122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39554-08C1-452E-8A70-108E43FFA594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95340-88D5-470B-8B93-CD4CA3FE0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52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Space defence är likt det klassiska arcade spelet space invaders i och med att det är en 2d fixed arcade shooter med vågor av fiender att skjuta ner.</a:t>
            </a:r>
          </a:p>
          <a:p>
            <a:endParaRPr lang="sv-SE" dirty="0"/>
          </a:p>
          <a:p>
            <a:r>
              <a:rPr lang="sv-SE" dirty="0"/>
              <a:t>I spelet så finns det tre vågor av fiender med fem fiender var som rör sig slumpartat mot spelaren.</a:t>
            </a:r>
          </a:p>
          <a:p>
            <a:endParaRPr lang="sv-SE" dirty="0"/>
          </a:p>
          <a:p>
            <a:r>
              <a:rPr lang="sv-SE" dirty="0"/>
              <a:t>Spelaren kan skjuta projektiler mot fienderna och har tre liv som minskar varje gång spelaren kolliderar med en av fienderna.</a:t>
            </a:r>
          </a:p>
          <a:p>
            <a:endParaRPr lang="sv-SE" dirty="0"/>
          </a:p>
          <a:p>
            <a:r>
              <a:rPr lang="sv-SE" dirty="0"/>
              <a:t>Målet med spelet är enkelt att förstå, men omöjligt att genomföra. Survive, målet är att överleva så länge som möjligt mot den oändligt stora fiende flottan.</a:t>
            </a:r>
          </a:p>
          <a:p>
            <a:endParaRPr lang="sv-SE" dirty="0"/>
          </a:p>
          <a:p>
            <a:r>
              <a:rPr lang="sv-SE" dirty="0"/>
              <a:t>En uppgift som blir svårare och svårare av den ökande hastigheten då ett anfall avvärjds.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5340-88D5-470B-8B93-CD4CA3FE07A2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336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Men det räcker nog med prat om spelet för tillfället låt oss i stället spela spelet i stället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5340-88D5-470B-8B93-CD4CA3FE07A2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269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5340-88D5-470B-8B93-CD4CA3FE07A2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508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59 timmar och </a:t>
            </a:r>
            <a:r>
              <a:rPr lang="sv-SE"/>
              <a:t>30 minuter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5340-88D5-470B-8B93-CD4CA3FE07A2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033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Som avslutande så skulle jag vilja tacka </a:t>
            </a:r>
            <a:r>
              <a:rPr lang="sv-SE" sz="1200" dirty="0"/>
              <a:t>MillionthVector för dessa sprites som jag har använt i </a:t>
            </a:r>
            <a:r>
              <a:rPr lang="sv-SE" sz="1200" dirty="0" err="1"/>
              <a:t>splet</a:t>
            </a:r>
            <a:r>
              <a:rPr lang="sv-SE" sz="1200" dirty="0"/>
              <a:t> under </a:t>
            </a:r>
            <a:r>
              <a:rPr lang="sv-SE" sz="1200" dirty="0" err="1"/>
              <a:t>creative</a:t>
            </a:r>
            <a:r>
              <a:rPr lang="sv-SE" sz="1200" dirty="0"/>
              <a:t> </a:t>
            </a:r>
            <a:r>
              <a:rPr lang="sv-SE" sz="1200" dirty="0" err="1"/>
              <a:t>commons</a:t>
            </a:r>
            <a:r>
              <a:rPr lang="sv-SE" sz="1200" dirty="0"/>
              <a:t>.  Som jag fick här. </a:t>
            </a:r>
          </a:p>
          <a:p>
            <a:endParaRPr lang="sv-SE" sz="1200" dirty="0"/>
          </a:p>
          <a:p>
            <a:r>
              <a:rPr lang="sv-SE" sz="1200" dirty="0"/>
              <a:t>Frågor?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5340-88D5-470B-8B93-CD4CA3FE07A2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34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8A4E7A-44D7-4F06-9F91-50E8C20C0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9B54B21-E019-4283-8D54-31E299DE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6553F79-8A16-4612-ABEE-88B7BD6D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1A75BB8-A984-4799-8B0F-F6245B87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352F2DD-8F5C-4BBD-81FB-3FDA3987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59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0B6478-E427-4A0F-9B56-7F8866BD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73B508F-6D5F-4B79-BB84-17094CD3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C60E538-9194-45FF-962E-B83A3476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14525F-9A25-4BDE-9E47-41F29D1E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E2925E3-72B2-4284-8ABE-6E93C6B1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09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0177721-327B-4B50-BAFF-A7236CDAF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02C4B50-25E4-4FFB-B944-6E12409F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89E6A66-4743-41F4-BC6F-03CAF627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BCDB7C-E6CE-4076-B36F-7950A0AD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583183-3940-4A53-AB98-5D3A8DD6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17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777EDE-48B4-46ED-BCF1-61D853C8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F17AEB-25E4-401E-986B-062DDDF3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5F2E11-8B8C-427A-9E84-98CC4EE6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9F680D8-1D14-443A-A41D-68AFD7C1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DA8570-F527-4B15-9F0F-D4C43749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491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161545-366B-431F-BCD1-5389711A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D7FC068-40DF-4BAA-A3F2-BD569725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6FFD115-24C8-4F0A-A9CA-6DEBE47D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F2A6AA-EADF-47ED-9688-DBDB21D0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3A96EB-34BC-44F5-A2BB-B79269E1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71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D254A4-F00C-4D7A-86ED-867A97FF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00FB0D-97B6-4DD2-B42D-8E8632403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E76CB1A-81A1-4B78-B97B-0B204FE9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6160185-4022-4E2F-A3F1-F7E8B98B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4E2EAAD-B4B2-443D-AA76-7C73C9A8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70A7E4A-8EC3-42D1-AF0A-609F12BA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59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328D1D-EE7D-41D0-BF9C-C999DB96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5CB574-ACD0-41BF-9F42-E1EAB592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D0785B2-D9E3-4C3B-AD6A-FA81B2F88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6988AD0-64E0-4A5F-A873-73E74991E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D486E08-54D5-4638-89AD-BCE86AEC5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FC674D3-A135-4F72-A8A1-AA848CA9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35C0377-429D-4EC9-81B9-A89A00E5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ED81522-C4E8-4C7D-A9BA-9000174D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981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474472-FBFD-47E1-894E-49105F40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A9271E9-D694-434B-B595-EE98010C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7D18455-17C3-4634-875C-6272E540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4055599-E4B7-4E56-9585-69973912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08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1E33A4D-FC85-47D1-8C6B-C3756F36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58CA5FF-5EF0-4658-BEE4-D52317AE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AED3D2B-2C4C-4241-88BD-4A9C5E21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744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C5E6DF-51B5-467F-83D3-9D71CF44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94D3199-2AF1-43BA-B8C7-E370D993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31D43B9-FA3A-4DE5-8714-332EBFA9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6F1DF0A-4CAC-4A51-BEC1-8A36C95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D26C375-1BBA-4422-959F-1E1DB959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36FAFFC-005E-47B1-B6FD-6E59BB36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207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AD5F2A-305F-49EF-A1BA-E7325EF8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9243DCD-384F-45FB-9608-33FD9CB34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80097EB-2245-4ACE-86E8-2F455EEFA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2402EFF-828F-47A4-BAE3-E86FF09D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4DEE0CB-4FED-4DB7-B3C6-34473E3D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37A8E2F-8900-417C-9901-3274D85C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104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9D85541-A14F-44AE-AC94-C3B0A38C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7FD7DDF-0DDA-4B6C-A198-9384D830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F76BAA-5ADD-4108-8F0C-3449C39D3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115E-4653-4D2F-8723-5F85BA270121}" type="datetimeFigureOut">
              <a:rPr lang="sv-SE" smtClean="0"/>
              <a:t>2018-03-15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A880CAB-0E94-4BBC-9B8D-642A8E0E3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E89645D-29DE-4574-A34C-CC3400C8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6507-81A6-4A25-989A-1897D065F5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17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Documents\GitHub\Space_Defence\Space%20Defence\Bin\x86-Release\Space%20Defence.ex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CA247DCF-A1E4-43CF-B66B-6533C965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7B3C81B-A449-467F-99F2-529B1A3B3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302"/>
            <a:ext cx="12192000" cy="1295214"/>
          </a:xfrm>
        </p:spPr>
        <p:txBody>
          <a:bodyPr>
            <a:normAutofit/>
          </a:bodyPr>
          <a:lstStyle/>
          <a:p>
            <a:r>
              <a:rPr lang="sv-SE" sz="5400" dirty="0">
                <a:latin typeface="Bauhaus 93" panose="04030905020B02020C02" pitchFamily="82" charset="0"/>
              </a:rPr>
              <a:t>Space</a:t>
            </a:r>
            <a:r>
              <a:rPr lang="sv-SE" dirty="0">
                <a:latin typeface="Bauhaus 93" panose="04030905020B02020C02" pitchFamily="82" charset="0"/>
              </a:rPr>
              <a:t> Defence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EAB933B-65A9-4CE5-B2F8-0D031444F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04" y="5131875"/>
            <a:ext cx="904875" cy="143827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0C15DA58-3891-49FC-8BBA-D84B5A682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41" y="3029617"/>
            <a:ext cx="609600" cy="609600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BE4F4772-335F-49E9-96DE-13495890C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25" y="3689024"/>
            <a:ext cx="188235" cy="188235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A2498FD6-1674-47C5-9F86-F74B5E2E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25" y="4943640"/>
            <a:ext cx="188235" cy="188235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029D6D8D-A899-449C-B7DE-E38BCE14A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41" y="2127439"/>
            <a:ext cx="609600" cy="609600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033CEAE9-2608-4AB2-A8E7-35950A9D4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41" y="21413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8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2CB9394-BF7A-469A-826E-F51A0984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662" y="350322"/>
            <a:ext cx="8471338" cy="5826641"/>
          </a:xfrm>
        </p:spPr>
        <p:txBody>
          <a:bodyPr/>
          <a:lstStyle/>
          <a:p>
            <a:r>
              <a:rPr lang="sv-SE" dirty="0"/>
              <a:t>2D fixed arcade shooter</a:t>
            </a:r>
          </a:p>
          <a:p>
            <a:endParaRPr lang="sv-SE" dirty="0"/>
          </a:p>
          <a:p>
            <a:r>
              <a:rPr lang="sv-SE" dirty="0"/>
              <a:t>Tre vågor</a:t>
            </a:r>
          </a:p>
          <a:p>
            <a:endParaRPr lang="sv-SE" dirty="0"/>
          </a:p>
          <a:p>
            <a:r>
              <a:rPr lang="sv-SE" dirty="0"/>
              <a:t>Fem fiender</a:t>
            </a:r>
          </a:p>
          <a:p>
            <a:endParaRPr lang="sv-SE" dirty="0"/>
          </a:p>
          <a:p>
            <a:r>
              <a:rPr lang="sv-SE" dirty="0"/>
              <a:t>Tre liv</a:t>
            </a:r>
          </a:p>
          <a:p>
            <a:endParaRPr lang="sv-SE" dirty="0"/>
          </a:p>
          <a:p>
            <a:r>
              <a:rPr lang="sv-SE" dirty="0"/>
              <a:t>Survive!</a:t>
            </a:r>
          </a:p>
          <a:p>
            <a:endParaRPr lang="sv-SE" dirty="0"/>
          </a:p>
          <a:p>
            <a:r>
              <a:rPr lang="sv-SE" dirty="0"/>
              <a:t>Ökar hastigheten efter varje runda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149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objekt 17">
            <a:extLst>
              <a:ext uri="{FF2B5EF4-FFF2-40B4-BE49-F238E27FC236}">
                <a16:creationId xmlns:a16="http://schemas.microsoft.com/office/drawing/2014/main" id="{C1AA6075-B9CF-4896-BD51-7A0D4C027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98D6ED14-98DA-4A18-A084-5429BFD49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15" y="2674005"/>
            <a:ext cx="609600" cy="609600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85E7BCBB-0CE4-4FC8-9CBC-5F56586E9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58" y="3301758"/>
            <a:ext cx="254484" cy="254484"/>
          </a:xfrm>
          <a:prstGeom prst="rect">
            <a:avLst/>
          </a:prstGeom>
        </p:spPr>
      </p:pic>
      <p:sp>
        <p:nvSpPr>
          <p:cNvPr id="16" name="textruta 15">
            <a:extLst>
              <a:ext uri="{FF2B5EF4-FFF2-40B4-BE49-F238E27FC236}">
                <a16:creationId xmlns:a16="http://schemas.microsoft.com/office/drawing/2014/main" id="{82F3ADD5-FD8E-4C45-B8B3-5FDF3854176E}"/>
              </a:ext>
            </a:extLst>
          </p:cNvPr>
          <p:cNvSpPr txBox="1"/>
          <p:nvPr/>
        </p:nvSpPr>
        <p:spPr>
          <a:xfrm>
            <a:off x="0" y="7071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dirty="0">
                <a:latin typeface="Bauhaus 93" panose="04030905020B02020C02" pitchFamily="82" charset="0"/>
                <a:hlinkClick r:id="rId6" action="ppaction://program"/>
              </a:rPr>
              <a:t>Spela</a:t>
            </a:r>
            <a:endParaRPr lang="sv-SE" sz="8800" dirty="0">
              <a:latin typeface="Bauhaus 93" panose="04030905020B02020C02" pitchFamily="82" charset="0"/>
            </a:endParaRP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A96484CE-53D1-4F5E-9A3F-4A999412E8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77" y="5437878"/>
            <a:ext cx="9048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0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223755-E7F8-4FE3-8361-5D105C91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56960" cy="1325563"/>
          </a:xfrm>
        </p:spPr>
        <p:txBody>
          <a:bodyPr>
            <a:noAutofit/>
          </a:bodyPr>
          <a:lstStyle/>
          <a:p>
            <a:r>
              <a:rPr lang="sv-SE" sz="4800" dirty="0"/>
              <a:t>Hur är spelet uppbyggt?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74419CE-ADDB-4F14-8379-E91806EE8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71193"/>
              </p:ext>
            </p:extLst>
          </p:nvPr>
        </p:nvGraphicFramePr>
        <p:xfrm>
          <a:off x="4098329" y="0"/>
          <a:ext cx="8093672" cy="792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4" imgW="21536210" imgH="21078961" progId="Visio.Drawing.15">
                  <p:embed/>
                </p:oleObj>
              </mc:Choice>
              <mc:Fallback>
                <p:oleObj name="Visio" r:id="rId4" imgW="21536210" imgH="2107896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8329" y="0"/>
                        <a:ext cx="8093672" cy="7921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97EB2348-1A87-4778-A620-192E6287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008" y="1325563"/>
            <a:ext cx="2218944" cy="5532437"/>
          </a:xfrm>
        </p:spPr>
        <p:txBody>
          <a:bodyPr>
            <a:normAutofit lnSpcReduction="10000"/>
          </a:bodyPr>
          <a:lstStyle/>
          <a:p>
            <a:r>
              <a:rPr lang="sv-SE" sz="2400" dirty="0" err="1"/>
              <a:t>MovingObject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/>
              <a:t>Health</a:t>
            </a:r>
          </a:p>
          <a:p>
            <a:endParaRPr lang="sv-SE" sz="2400" dirty="0"/>
          </a:p>
          <a:p>
            <a:r>
              <a:rPr lang="sv-SE" sz="2400" dirty="0" err="1"/>
              <a:t>Projectile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/>
              <a:t>Player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/>
              <a:t>Enemy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/>
              <a:t>Wave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/>
              <a:t>Game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601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 8">
            <a:extLst>
              <a:ext uri="{FF2B5EF4-FFF2-40B4-BE49-F238E27FC236}">
                <a16:creationId xmlns:a16="http://schemas.microsoft.com/office/drawing/2014/main" id="{52FD0D73-4530-4CC2-AE86-0D79CF3DAC02}"/>
              </a:ext>
            </a:extLst>
          </p:cNvPr>
          <p:cNvGrpSpPr/>
          <p:nvPr/>
        </p:nvGrpSpPr>
        <p:grpSpPr>
          <a:xfrm>
            <a:off x="7325921" y="910557"/>
            <a:ext cx="4208119" cy="5546190"/>
            <a:chOff x="5449824" y="926322"/>
            <a:chExt cx="4208119" cy="5546190"/>
          </a:xfrm>
        </p:grpSpPr>
        <p:pic>
          <p:nvPicPr>
            <p:cNvPr id="6" name="Bildobjekt 5">
              <a:extLst>
                <a:ext uri="{FF2B5EF4-FFF2-40B4-BE49-F238E27FC236}">
                  <a16:creationId xmlns:a16="http://schemas.microsoft.com/office/drawing/2014/main" id="{6B6DC770-CA19-4C78-9372-7A1177930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9824" y="926322"/>
              <a:ext cx="4208119" cy="5546190"/>
            </a:xfrm>
            <a:prstGeom prst="rect">
              <a:avLst/>
            </a:prstGeom>
          </p:spPr>
        </p:pic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6BDD1992-C69B-4054-A589-6227CFFC127A}"/>
                </a:ext>
              </a:extLst>
            </p:cNvPr>
            <p:cNvSpPr/>
            <p:nvPr/>
          </p:nvSpPr>
          <p:spPr>
            <a:xfrm>
              <a:off x="5652043" y="2522483"/>
              <a:ext cx="1079833" cy="204951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A202B17A-2D79-43FB-907E-655F09C59A30}"/>
                </a:ext>
              </a:extLst>
            </p:cNvPr>
            <p:cNvSpPr/>
            <p:nvPr/>
          </p:nvSpPr>
          <p:spPr>
            <a:xfrm>
              <a:off x="5652042" y="2911366"/>
              <a:ext cx="1205957" cy="178675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0" name="Rubrik 1">
            <a:extLst>
              <a:ext uri="{FF2B5EF4-FFF2-40B4-BE49-F238E27FC236}">
                <a16:creationId xmlns:a16="http://schemas.microsoft.com/office/drawing/2014/main" id="{A3453EBB-9E8C-450E-9F76-B2B5699D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0557"/>
            <a:ext cx="7325921" cy="1325563"/>
          </a:xfrm>
        </p:spPr>
        <p:txBody>
          <a:bodyPr>
            <a:noAutofit/>
          </a:bodyPr>
          <a:lstStyle/>
          <a:p>
            <a:pPr algn="ctr"/>
            <a:r>
              <a:rPr lang="sv-SE" sz="3600" dirty="0"/>
              <a:t>Varför en </a:t>
            </a:r>
            <a:r>
              <a:rPr lang="sv-SE" sz="3600" dirty="0" err="1"/>
              <a:t>Player</a:t>
            </a:r>
            <a:r>
              <a:rPr lang="sv-SE" sz="3600" dirty="0"/>
              <a:t> pointer istället för ett </a:t>
            </a:r>
            <a:r>
              <a:rPr lang="sv-SE" sz="3600" dirty="0" err="1"/>
              <a:t>Player</a:t>
            </a:r>
            <a:r>
              <a:rPr lang="sv-SE" sz="3600" dirty="0"/>
              <a:t> </a:t>
            </a:r>
            <a:r>
              <a:rPr lang="sv-SE" sz="3600" dirty="0" err="1"/>
              <a:t>object</a:t>
            </a:r>
            <a:r>
              <a:rPr lang="sv-SE" sz="3600" dirty="0"/>
              <a:t>?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4F48AA5F-C09F-40CD-A64D-01DCA779DB53}"/>
              </a:ext>
            </a:extLst>
          </p:cNvPr>
          <p:cNvSpPr/>
          <p:nvPr/>
        </p:nvSpPr>
        <p:spPr>
          <a:xfrm>
            <a:off x="1" y="4219905"/>
            <a:ext cx="7325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3600" dirty="0">
                <a:latin typeface="+mj-lt"/>
              </a:rPr>
              <a:t>Varför en lista av </a:t>
            </a:r>
            <a:r>
              <a:rPr lang="sv-SE" sz="3600" dirty="0" err="1">
                <a:latin typeface="+mj-lt"/>
              </a:rPr>
              <a:t>Wave</a:t>
            </a:r>
            <a:r>
              <a:rPr lang="sv-SE" sz="3600" dirty="0">
                <a:latin typeface="+mj-lt"/>
              </a:rPr>
              <a:t> pointers istället för en lista av </a:t>
            </a:r>
            <a:r>
              <a:rPr lang="sv-SE" sz="3600" dirty="0" err="1">
                <a:latin typeface="+mj-lt"/>
              </a:rPr>
              <a:t>Wave</a:t>
            </a:r>
            <a:r>
              <a:rPr lang="sv-SE" sz="3600" dirty="0">
                <a:latin typeface="+mj-lt"/>
              </a:rPr>
              <a:t> </a:t>
            </a:r>
            <a:r>
              <a:rPr lang="sv-SE" sz="3600" dirty="0" err="1">
                <a:latin typeface="+mj-lt"/>
              </a:rPr>
              <a:t>object</a:t>
            </a:r>
            <a:r>
              <a:rPr lang="sv-SE" sz="36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11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Platshållare för innehåll 18">
            <a:extLst>
              <a:ext uri="{FF2B5EF4-FFF2-40B4-BE49-F238E27FC236}">
                <a16:creationId xmlns:a16="http://schemas.microsoft.com/office/drawing/2014/main" id="{F0E7ADA4-7AAF-4BD4-AF80-C053BE061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054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631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BFE96A-B161-4EBA-8135-0A09713F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959" y="591340"/>
            <a:ext cx="5150708" cy="1325563"/>
          </a:xfrm>
        </p:spPr>
        <p:txBody>
          <a:bodyPr/>
          <a:lstStyle/>
          <a:p>
            <a:r>
              <a:rPr lang="sv-SE" sz="6000" dirty="0"/>
              <a:t>MillionthVector</a:t>
            </a:r>
            <a:r>
              <a:rPr lang="sv-SE" dirty="0"/>
              <a:t> 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D5CCAFF0-327A-4BAB-9E94-96D897255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59" y="478628"/>
            <a:ext cx="904875" cy="1438275"/>
          </a:xfr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5C2887C6-1C98-42B5-8607-6FC6D00E8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43" y="892964"/>
            <a:ext cx="609600" cy="6096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3AF8EC2-7360-489F-8548-C0DA23B7A5ED}"/>
              </a:ext>
            </a:extLst>
          </p:cNvPr>
          <p:cNvSpPr/>
          <p:nvPr/>
        </p:nvSpPr>
        <p:spPr>
          <a:xfrm>
            <a:off x="0" y="248867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2400" dirty="0"/>
              <a:t>https://millionthvector.blogspot.se/p/free-sprites.html</a:t>
            </a:r>
          </a:p>
        </p:txBody>
      </p:sp>
      <p:pic>
        <p:nvPicPr>
          <p:cNvPr id="3074" name="Picture 2" descr="Creative Commons License">
            <a:extLst>
              <a:ext uri="{FF2B5EF4-FFF2-40B4-BE49-F238E27FC236}">
                <a16:creationId xmlns:a16="http://schemas.microsoft.com/office/drawing/2014/main" id="{AE80440E-E908-4C4C-9024-57AB5E9C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53" y="971546"/>
            <a:ext cx="1284337" cy="45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ubrik 1">
            <a:extLst>
              <a:ext uri="{FF2B5EF4-FFF2-40B4-BE49-F238E27FC236}">
                <a16:creationId xmlns:a16="http://schemas.microsoft.com/office/drawing/2014/main" id="{1C7849FA-ACFB-469E-8CF8-111F2D999ADF}"/>
              </a:ext>
            </a:extLst>
          </p:cNvPr>
          <p:cNvSpPr txBox="1">
            <a:spLocks/>
          </p:cNvSpPr>
          <p:nvPr/>
        </p:nvSpPr>
        <p:spPr>
          <a:xfrm>
            <a:off x="0" y="368639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000" dirty="0"/>
              <a:t>Frågor?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5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246</Words>
  <Application>Microsoft Office PowerPoint</Application>
  <PresentationFormat>Bredbild</PresentationFormat>
  <Paragraphs>52</Paragraphs>
  <Slides>7</Slides>
  <Notes>5</Notes>
  <HiddenSlides>0</HiddenSlides>
  <MMClips>0</MMClips>
  <ScaleCrop>false</ScaleCrop>
  <HeadingPairs>
    <vt:vector size="8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Office-tema</vt:lpstr>
      <vt:lpstr>Visio</vt:lpstr>
      <vt:lpstr>Space Defence</vt:lpstr>
      <vt:lpstr>PowerPoint-presentation</vt:lpstr>
      <vt:lpstr>PowerPoint-presentation</vt:lpstr>
      <vt:lpstr>Hur är spelet uppbyggt?</vt:lpstr>
      <vt:lpstr>Varför en Player pointer istället för ett Player object?</vt:lpstr>
      <vt:lpstr>PowerPoint-presentation</vt:lpstr>
      <vt:lpstr>MillionthVector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Defence</dc:title>
  <dc:creator>Emil Hacklin</dc:creator>
  <cp:lastModifiedBy>Emil Hacklin</cp:lastModifiedBy>
  <cp:revision>25</cp:revision>
  <dcterms:created xsi:type="dcterms:W3CDTF">2018-03-15T07:33:43Z</dcterms:created>
  <dcterms:modified xsi:type="dcterms:W3CDTF">2018-03-15T11:38:07Z</dcterms:modified>
</cp:coreProperties>
</file>