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378" autoAdjust="0"/>
    <p:restoredTop sz="94733" autoAdjust="0"/>
  </p:normalViewPr>
  <p:slideViewPr>
    <p:cSldViewPr snapToGrid="0" snapToObjects="1">
      <p:cViewPr varScale="1">
        <p:scale>
          <a:sx n="95" d="100"/>
          <a:sy n="95" d="100"/>
        </p:scale>
        <p:origin x="200" y="8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D599-05B7-254F-9787-A3A7B1DCE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6" y="2008283"/>
            <a:ext cx="11667565" cy="1370584"/>
          </a:xfrm>
        </p:spPr>
        <p:txBody>
          <a:bodyPr anchor="b" anchorCtr="0">
            <a:normAutofit/>
          </a:bodyPr>
          <a:lstStyle>
            <a:lvl1pPr algn="l">
              <a:defRPr sz="5400">
                <a:solidFill>
                  <a:schemeClr val="bg2"/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3A3D-6D7D-414D-8757-53275C01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6" y="3749956"/>
            <a:ext cx="11667564" cy="7817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Palatino" pitchFamily="2" charset="77"/>
                <a:ea typeface="Palatino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CF88-53B9-C641-9998-A19EF70E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919B-244C-5C4F-817A-41F2B460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867F-E2B6-D447-AFB9-40B10039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44EAF-A24D-F843-8C2A-D014D3A8FF9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535680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D30F-F48C-0C4F-B644-04509438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9E502-AE4F-6F44-8027-EB7C2239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01DD-21E0-5E4D-B3CC-95FD44C4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7F92-0C7F-9B47-914F-76091676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8024-1912-EF44-9169-F8307DA7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4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31BA9-F34F-9C42-B61A-75CE091BE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07FD7-4C27-4547-B070-3DD9E198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971F-3667-1A40-AF3B-2E00C3A7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F6E2-6996-0345-954C-CD64DB94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104F-3E79-6D43-B0B6-4B568C12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9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F383-C031-DD4E-8BFD-075CD4AC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365126"/>
            <a:ext cx="11675165" cy="937080"/>
          </a:xfrm>
        </p:spPr>
        <p:txBody>
          <a:bodyPr anchor="b" anchorCtr="0"/>
          <a:lstStyle>
            <a:lvl1pPr>
              <a:defRPr sz="4000"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0877-1030-B94F-836F-2DDDAF10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660981"/>
            <a:ext cx="11675165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9C1F-43B9-2A44-B9BB-414AEAB0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E072-323C-7D4A-AD33-2832E318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1A40-6C8C-E349-83ED-EFF01DFC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92479B-AEC7-D649-A5B9-543EB54EC0B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481593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CB1D-8475-B741-A607-C6E4BD6B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70151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DDC0-D358-FE4E-BDBC-1E8E6A8E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53D8-D7FE-7443-8DFF-6D525A66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2EF0-ED3C-8D40-81A1-AF06DDD1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BC3282-EA33-4C49-9437-02EC80B4FF7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535680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168303E-25C8-D94F-8E35-8B7AD1CD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6" y="2008283"/>
            <a:ext cx="11667565" cy="1370584"/>
          </a:xfrm>
        </p:spPr>
        <p:txBody>
          <a:bodyPr anchor="b" anchorCtr="0">
            <a:normAutofit/>
          </a:bodyPr>
          <a:lstStyle>
            <a:lvl1pPr algn="l">
              <a:defRPr sz="5400">
                <a:solidFill>
                  <a:schemeClr val="bg2"/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50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BC25-9E6F-B34F-93FC-09F22DB70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539" y="1660981"/>
            <a:ext cx="4876799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1367-F94B-814C-9FED-DA80B635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7130" y="1660981"/>
            <a:ext cx="6493566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2EBE-3E32-2F41-96FD-B1F78CB0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6BCA-DD9A-F741-A03F-16F42737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872CA-6AF9-744A-948F-779962C4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EC0B80-AD4F-D745-87E4-DAD4AAEF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365126"/>
            <a:ext cx="11675165" cy="937080"/>
          </a:xfrm>
        </p:spPr>
        <p:txBody>
          <a:bodyPr anchor="b" anchorCtr="0"/>
          <a:lstStyle>
            <a:lvl1pPr>
              <a:defRPr sz="4000"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020701-7B50-834D-9EEC-6BB80F132BDF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481593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0480-55EB-FC4B-9882-5FE594CA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C8D7D-7258-9748-9653-BADA2E1C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32A74-667B-6044-96A4-3945B8024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09C7E-6BCC-704D-820E-3DB5A36F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8F8CA-EDA2-C342-9B11-08E185C8C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BB602-F8C0-B544-8111-E180A99E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362E1-37F4-4242-A499-52BAB5E3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173F2-515D-8B40-9C81-6B8492B1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8B98-D82F-0B48-A8EF-F2FDC6BA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1C2FF-3BDB-D746-A0A1-3189D770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9B26A-13F0-8B4A-9B23-B1DEB398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5D5A9-BCA5-C247-9447-28900ED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EFF56-BEC7-7148-B8BA-48609561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2B02A-E459-6E40-AFF7-1C8A4BCE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EF6DA-5BA7-714D-939E-DF1972FE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5A5D-39AD-B841-8968-BCB9E84E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8FD2-642F-504B-AA46-4C4A370B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231C4-00F2-504D-A0EC-D9706D0B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49057-26A1-1747-A1C2-EBBB68A9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8F71-BCBB-534C-883A-A0DCD765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425FF-ED75-6A42-B466-535BE612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1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4E7A-69D4-824D-A79A-EDB9B08F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0D59B-C603-1343-8600-53D3A4616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F2A5A-9B14-6742-8178-B0AED0369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AC858-59F5-DD4E-AC30-977E0D87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1DBEE-82D8-5B4C-BAEA-D231FABC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3786-B7AD-6148-A746-116FC6AB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3AEFF-DA61-C24B-BBC2-5193D1B3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1D33-882F-5E42-9003-74F3278F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3577-F501-AF43-9321-76F0C5054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97B1-A84C-A640-8821-DAE5584A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256B-CBF7-4642-9386-86E90587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0C08-799C-1640-AFC6-921699602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E216-3B1D-924B-AE16-0B4CF9A66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41F64"/>
      </a:dk2>
      <a:lt2>
        <a:srgbClr val="E7E7E7"/>
      </a:lt2>
      <a:accent1>
        <a:srgbClr val="1E2921"/>
      </a:accent1>
      <a:accent2>
        <a:srgbClr val="006262"/>
      </a:accent2>
      <a:accent3>
        <a:srgbClr val="00AF49"/>
      </a:accent3>
      <a:accent4>
        <a:srgbClr val="00E09D"/>
      </a:accent4>
      <a:accent5>
        <a:srgbClr val="7DC6CA"/>
      </a:accent5>
      <a:accent6>
        <a:srgbClr val="878B8C"/>
      </a:accent6>
      <a:hlink>
        <a:srgbClr val="009DE2"/>
      </a:hlink>
      <a:folHlink>
        <a:srgbClr val="00D9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Palatino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Emil Hvitfeldt</cp:lastModifiedBy>
  <cp:revision>6</cp:revision>
  <dcterms:created xsi:type="dcterms:W3CDTF">2021-04-08T00:21:29Z</dcterms:created>
  <dcterms:modified xsi:type="dcterms:W3CDTF">2021-04-08T01:32:04Z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