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369" autoAdjust="0"/>
    <p:restoredTop sz="94733" autoAdjust="0"/>
  </p:normalViewPr>
  <p:slideViewPr>
    <p:cSldViewPr snapToGrid="0" snapToObjects="1">
      <p:cViewPr varScale="1">
        <p:scale>
          <a:sx n="125" d="100"/>
          <a:sy n="125" d="100"/>
        </p:scale>
        <p:origin x="22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9000">
              <a:schemeClr val="accent5">
                <a:lumMod val="40000"/>
                <a:lumOff val="60000"/>
              </a:schemeClr>
            </a:gs>
            <a:gs pos="100000">
              <a:schemeClr val="accent1">
                <a:alpha val="85000"/>
                <a:lumMod val="27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D599-05B7-254F-9787-A3A7B1DC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018" y="377648"/>
            <a:ext cx="8695764" cy="1370584"/>
          </a:xfrm>
        </p:spPr>
        <p:txBody>
          <a:bodyPr anchor="t" anchorCtr="0">
            <a:normAutofit/>
          </a:bodyPr>
          <a:lstStyle>
            <a:lvl1pPr algn="r">
              <a:defRPr sz="48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3A3D-6D7D-414D-8757-53275C01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218" y="5323129"/>
            <a:ext cx="11667564" cy="781703"/>
          </a:xfrm>
        </p:spPr>
        <p:txBody>
          <a:bodyPr anchor="b" anchorCtr="0"/>
          <a:lstStyle>
            <a:lvl1pPr marL="0" indent="0" algn="l">
              <a:buNone/>
              <a:defRPr sz="2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CF88-53B9-C641-9998-A19EF70E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919B-244C-5C4F-817A-41F2B460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867F-E2B6-D447-AFB9-40B10039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1D76BD17-A844-FE40-BC47-A1ED32936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218" y="136525"/>
            <a:ext cx="1526241" cy="15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F383-C031-DD4E-8BFD-075CD4AC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8" y="365126"/>
            <a:ext cx="9900348" cy="937080"/>
          </a:xfrm>
        </p:spPr>
        <p:txBody>
          <a:bodyPr anchor="b" anchorCtr="0"/>
          <a:lstStyle>
            <a:lvl1pPr>
              <a:defRPr sz="4000"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0877-1030-B94F-836F-2DDDAF10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660981"/>
            <a:ext cx="11675165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9C1F-43B9-2A44-B9BB-414AEAB0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E072-323C-7D4A-AD33-2832E318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421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1A40-6C8C-E349-83ED-EFF01D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D6811356-4880-2546-81BC-1D3A984C2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4772" y="136526"/>
            <a:ext cx="1165680" cy="1165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B9A5EC-965E-F34C-A46A-046825E66C26}"/>
              </a:ext>
            </a:extLst>
          </p:cNvPr>
          <p:cNvSpPr txBox="1"/>
          <p:nvPr userDrawn="1"/>
        </p:nvSpPr>
        <p:spPr>
          <a:xfrm>
            <a:off x="4038600" y="6444476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Super Atomic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44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CB1D-8475-B741-A607-C6E4BD6B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70151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DDC0-D358-FE4E-BDBC-1E8E6A8E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53D8-D7FE-7443-8DFF-6D525A6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2EF0-ED3C-8D40-81A1-AF06DDD1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68303E-25C8-D94F-8E35-8B7AD1CD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059" y="2743708"/>
            <a:ext cx="9977716" cy="1370584"/>
          </a:xfrm>
        </p:spPr>
        <p:txBody>
          <a:bodyPr anchor="b" anchorCtr="0">
            <a:normAutofit/>
          </a:bodyPr>
          <a:lstStyle>
            <a:lvl1pPr algn="l">
              <a:defRPr sz="5400">
                <a:solidFill>
                  <a:schemeClr val="bg2">
                    <a:lumMod val="10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77A2BC3E-DEB6-6D43-B971-91F852A09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25" y="2665879"/>
            <a:ext cx="1526241" cy="15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BC25-9E6F-B34F-93FC-09F22DB7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539" y="1660981"/>
            <a:ext cx="5727474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1367-F94B-814C-9FED-DA80B635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5988" y="1660981"/>
            <a:ext cx="5634708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2EBE-3E32-2F41-96FD-B1F78CB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6BCA-DD9A-F741-A03F-16F42737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2169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72CA-6AF9-744A-948F-779962C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EC0B80-AD4F-D745-87E4-DAD4AAEF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8" y="365126"/>
            <a:ext cx="9819666" cy="937080"/>
          </a:xfrm>
        </p:spPr>
        <p:txBody>
          <a:bodyPr anchor="b" anchorCtr="0"/>
          <a:lstStyle>
            <a:lvl1pPr>
              <a:defRPr sz="4000"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E3AF0-C9F6-CA40-9379-B37FDBE261A1}"/>
              </a:ext>
            </a:extLst>
          </p:cNvPr>
          <p:cNvSpPr txBox="1"/>
          <p:nvPr userDrawn="1"/>
        </p:nvSpPr>
        <p:spPr>
          <a:xfrm>
            <a:off x="4038600" y="6444476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Super Atomic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Inc. All rights reserved.</a:t>
            </a:r>
          </a:p>
        </p:txBody>
      </p:sp>
      <p:pic>
        <p:nvPicPr>
          <p:cNvPr id="10" name="Graphic 9" descr="Atom with solid fill">
            <a:extLst>
              <a:ext uri="{FF2B5EF4-FFF2-40B4-BE49-F238E27FC236}">
                <a16:creationId xmlns:a16="http://schemas.microsoft.com/office/drawing/2014/main" id="{F0F4A407-9322-BC4F-8EB4-346335931C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4772" y="136526"/>
            <a:ext cx="1165680" cy="11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3AEFF-DA61-C24B-BBC2-5193D1B3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1D33-882F-5E42-9003-74F3278F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3577-F501-AF43-9321-76F0C5054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97B1-A84C-A640-8821-DAE5584A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256B-CBF7-4642-9386-86E90587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0C08-799C-1640-AFC6-921699602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E216-3B1D-924B-AE16-0B4CF9A66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0038"/>
      </a:dk2>
      <a:lt2>
        <a:srgbClr val="E7E7E7"/>
      </a:lt2>
      <a:accent1>
        <a:srgbClr val="F33E00"/>
      </a:accent1>
      <a:accent2>
        <a:srgbClr val="822320"/>
      </a:accent2>
      <a:accent3>
        <a:srgbClr val="AE9F4C"/>
      </a:accent3>
      <a:accent4>
        <a:srgbClr val="EB7900"/>
      </a:accent4>
      <a:accent5>
        <a:srgbClr val="D28F00"/>
      </a:accent5>
      <a:accent6>
        <a:srgbClr val="626566"/>
      </a:accent6>
      <a:hlink>
        <a:srgbClr val="009DE2"/>
      </a:hlink>
      <a:folHlink>
        <a:srgbClr val="00D9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Palatino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Emil Hvitfeldt</cp:lastModifiedBy>
  <cp:revision>10</cp:revision>
  <dcterms:created xsi:type="dcterms:W3CDTF">2021-04-08T00:21:29Z</dcterms:created>
  <dcterms:modified xsi:type="dcterms:W3CDTF">2021-04-08T01:52:49Z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