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9" autoAdjust="0"/>
    <p:restoredTop sz="94733" autoAdjust="0"/>
  </p:normalViewPr>
  <p:slideViewPr>
    <p:cSldViewPr snapToGrid="0" snapToObjects="1">
      <p:cViewPr varScale="1">
        <p:scale>
          <a:sx n="125" d="100"/>
          <a:sy n="125" d="100"/>
        </p:scale>
        <p:origin x="224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D599-05B7-254F-9787-A3A7B1DCE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6" y="2008283"/>
            <a:ext cx="11667565" cy="1370584"/>
          </a:xfrm>
        </p:spPr>
        <p:txBody>
          <a:bodyPr anchor="b" anchorCtr="0">
            <a:normAutofit/>
          </a:bodyPr>
          <a:lstStyle>
            <a:lvl1pPr algn="l">
              <a:defRPr sz="5400">
                <a:solidFill>
                  <a:schemeClr val="bg2"/>
                </a:solidFill>
                <a:latin typeface="Palatino" pitchFamily="2" charset="77"/>
                <a:ea typeface="Palatino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43A3D-6D7D-414D-8757-53275C015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316" y="3749956"/>
            <a:ext cx="11667564" cy="7817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  <a:latin typeface="Palatino" pitchFamily="2" charset="77"/>
                <a:ea typeface="Palatino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ECF88-53B9-C641-9998-A19EF70E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2919B-244C-5C4F-817A-41F2B460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3867F-E2B6-D447-AFB9-40B10039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F44EAF-A24D-F843-8C2A-D014D3A8FF99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535680"/>
            <a:ext cx="1219200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20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F383-C031-DD4E-8BFD-075CD4AC2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365126"/>
            <a:ext cx="11675165" cy="937080"/>
          </a:xfrm>
        </p:spPr>
        <p:txBody>
          <a:bodyPr anchor="b" anchorCtr="0"/>
          <a:lstStyle>
            <a:lvl1pPr>
              <a:defRPr sz="4000">
                <a:latin typeface="Palatino" pitchFamily="2" charset="77"/>
                <a:ea typeface="Palatino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70877-1030-B94F-836F-2DDDAF10F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660981"/>
            <a:ext cx="11675165" cy="4515982"/>
          </a:xfrm>
        </p:spPr>
        <p:txBody>
          <a:bodyPr>
            <a:normAutofit/>
          </a:bodyPr>
          <a:lstStyle>
            <a:lvl1pPr>
              <a:defRPr sz="2400">
                <a:latin typeface="Palatino" pitchFamily="2" charset="77"/>
                <a:ea typeface="Palatino" pitchFamily="2" charset="77"/>
              </a:defRPr>
            </a:lvl1pPr>
            <a:lvl2pPr>
              <a:defRPr sz="2000">
                <a:latin typeface="Palatino" pitchFamily="2" charset="77"/>
                <a:ea typeface="Palatino" pitchFamily="2" charset="77"/>
              </a:defRPr>
            </a:lvl2pPr>
            <a:lvl3pPr>
              <a:defRPr sz="1800">
                <a:latin typeface="Palatino" pitchFamily="2" charset="77"/>
                <a:ea typeface="Palatino" pitchFamily="2" charset="77"/>
              </a:defRPr>
            </a:lvl3pPr>
            <a:lvl4pPr>
              <a:defRPr sz="1600">
                <a:latin typeface="Palatino" pitchFamily="2" charset="77"/>
                <a:ea typeface="Palatino" pitchFamily="2" charset="77"/>
              </a:defRPr>
            </a:lvl4pPr>
            <a:lvl5pPr>
              <a:defRPr sz="1600">
                <a:latin typeface="Palatino" pitchFamily="2" charset="77"/>
                <a:ea typeface="Palatino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99C1F-43B9-2A44-B9BB-414AEAB0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1E072-323C-7D4A-AD33-2832E318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61A40-6C8C-E349-83ED-EFF01DFC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92479B-AEC7-D649-A5B9-543EB54EC0B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481593"/>
            <a:ext cx="12192000" cy="0"/>
          </a:xfrm>
          <a:prstGeom prst="line">
            <a:avLst/>
          </a:prstGeom>
          <a:ln w="38100">
            <a:gradFill>
              <a:gsLst>
                <a:gs pos="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49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9CB1D-8475-B741-A607-C6E4BD6B7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70151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DDC0-D358-FE4E-BDBC-1E8E6A8E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053D8-D7FE-7443-8DFF-6D525A66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42EF0-ED3C-8D40-81A1-AF06DDD1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BC3282-EA33-4C49-9437-02EC80B4FF7E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535680"/>
            <a:ext cx="1219200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E168303E-25C8-D94F-8E35-8B7AD1CD5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316" y="2008283"/>
            <a:ext cx="11667565" cy="1370584"/>
          </a:xfrm>
        </p:spPr>
        <p:txBody>
          <a:bodyPr anchor="b" anchorCtr="0">
            <a:normAutofit/>
          </a:bodyPr>
          <a:lstStyle>
            <a:lvl1pPr algn="l">
              <a:defRPr sz="5400">
                <a:solidFill>
                  <a:schemeClr val="bg2"/>
                </a:solidFill>
                <a:latin typeface="Palatino" pitchFamily="2" charset="77"/>
                <a:ea typeface="Palatino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350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BC25-9E6F-B34F-93FC-09F22DB70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539" y="1660981"/>
            <a:ext cx="4876799" cy="4515982"/>
          </a:xfrm>
        </p:spPr>
        <p:txBody>
          <a:bodyPr>
            <a:normAutofit/>
          </a:bodyPr>
          <a:lstStyle>
            <a:lvl1pPr>
              <a:defRPr sz="2400">
                <a:latin typeface="Palatino" pitchFamily="2" charset="77"/>
                <a:ea typeface="Palatino" pitchFamily="2" charset="77"/>
              </a:defRPr>
            </a:lvl1pPr>
            <a:lvl2pPr>
              <a:defRPr sz="2000">
                <a:latin typeface="Palatino" pitchFamily="2" charset="77"/>
                <a:ea typeface="Palatino" pitchFamily="2" charset="77"/>
              </a:defRPr>
            </a:lvl2pPr>
            <a:lvl3pPr>
              <a:defRPr sz="1800">
                <a:latin typeface="Palatino" pitchFamily="2" charset="77"/>
                <a:ea typeface="Palatino" pitchFamily="2" charset="77"/>
              </a:defRPr>
            </a:lvl3pPr>
            <a:lvl4pPr>
              <a:defRPr sz="1600">
                <a:latin typeface="Palatino" pitchFamily="2" charset="77"/>
                <a:ea typeface="Palatino" pitchFamily="2" charset="77"/>
              </a:defRPr>
            </a:lvl4pPr>
            <a:lvl5pPr>
              <a:defRPr sz="1600">
                <a:latin typeface="Palatino" pitchFamily="2" charset="77"/>
                <a:ea typeface="Palatino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A1367-F94B-814C-9FED-DA80B635F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7130" y="1660981"/>
            <a:ext cx="6493566" cy="4515982"/>
          </a:xfrm>
        </p:spPr>
        <p:txBody>
          <a:bodyPr>
            <a:normAutofit/>
          </a:bodyPr>
          <a:lstStyle>
            <a:lvl1pPr>
              <a:defRPr sz="2400">
                <a:latin typeface="Palatino" pitchFamily="2" charset="77"/>
                <a:ea typeface="Palatino" pitchFamily="2" charset="77"/>
              </a:defRPr>
            </a:lvl1pPr>
            <a:lvl2pPr>
              <a:defRPr sz="2000">
                <a:latin typeface="Palatino" pitchFamily="2" charset="77"/>
                <a:ea typeface="Palatino" pitchFamily="2" charset="77"/>
              </a:defRPr>
            </a:lvl2pPr>
            <a:lvl3pPr>
              <a:defRPr sz="1800">
                <a:latin typeface="Palatino" pitchFamily="2" charset="77"/>
                <a:ea typeface="Palatino" pitchFamily="2" charset="77"/>
              </a:defRPr>
            </a:lvl3pPr>
            <a:lvl4pPr>
              <a:defRPr sz="1600">
                <a:latin typeface="Palatino" pitchFamily="2" charset="77"/>
                <a:ea typeface="Palatino" pitchFamily="2" charset="77"/>
              </a:defRPr>
            </a:lvl4pPr>
            <a:lvl5pPr>
              <a:defRPr sz="1600">
                <a:latin typeface="Palatino" pitchFamily="2" charset="77"/>
                <a:ea typeface="Palatino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02EBE-3E32-2F41-96FD-B1F78CB0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A6BCA-DD9A-F741-A03F-16F42737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872CA-6AF9-744A-948F-779962C4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BEC0B80-AD4F-D745-87E4-DAD4AAEF8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87" y="365126"/>
            <a:ext cx="11675165" cy="937080"/>
          </a:xfrm>
        </p:spPr>
        <p:txBody>
          <a:bodyPr anchor="b" anchorCtr="0"/>
          <a:lstStyle>
            <a:lvl1pPr>
              <a:defRPr sz="4000">
                <a:latin typeface="Palatino" pitchFamily="2" charset="77"/>
                <a:ea typeface="Palatino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020701-7B50-834D-9EEC-6BB80F132BDF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481593"/>
            <a:ext cx="12192000" cy="0"/>
          </a:xfrm>
          <a:prstGeom prst="line">
            <a:avLst/>
          </a:prstGeom>
          <a:ln w="38100">
            <a:gradFill>
              <a:gsLst>
                <a:gs pos="0">
                  <a:schemeClr val="accent3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3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3AEFF-DA61-C24B-BBC2-5193D1B3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71D33-882F-5E42-9003-74F3278F3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E3577-F501-AF43-9321-76F0C5054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A97B1-A84C-A640-8821-DAE5584A7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9256B-CBF7-4642-9386-86E905870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9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0C08-799C-1640-AFC6-921699602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4E216-3B1D-924B-AE16-0B4CF9A66E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6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41F64"/>
      </a:dk2>
      <a:lt2>
        <a:srgbClr val="E7E7E7"/>
      </a:lt2>
      <a:accent1>
        <a:srgbClr val="1E2921"/>
      </a:accent1>
      <a:accent2>
        <a:srgbClr val="006262"/>
      </a:accent2>
      <a:accent3>
        <a:srgbClr val="00AF49"/>
      </a:accent3>
      <a:accent4>
        <a:srgbClr val="00E09D"/>
      </a:accent4>
      <a:accent5>
        <a:srgbClr val="7DC6CA"/>
      </a:accent5>
      <a:accent6>
        <a:srgbClr val="878B8C"/>
      </a:accent6>
      <a:hlink>
        <a:srgbClr val="009DE2"/>
      </a:hlink>
      <a:folHlink>
        <a:srgbClr val="00D9F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Palatino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cp:lastModifiedBy>Emil Hvitfeldt</cp:lastModifiedBy>
  <cp:revision>7</cp:revision>
  <dcterms:created xsi:type="dcterms:W3CDTF">2021-04-08T00:21:29Z</dcterms:created>
  <dcterms:modified xsi:type="dcterms:W3CDTF">2021-04-08T01:39:52Z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