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4" r:id="rId4"/>
    <p:sldId id="314" r:id="rId5"/>
    <p:sldId id="348" r:id="rId6"/>
    <p:sldId id="350" r:id="rId7"/>
    <p:sldId id="351" r:id="rId8"/>
    <p:sldId id="326" r:id="rId9"/>
    <p:sldId id="317" r:id="rId10"/>
    <p:sldId id="340" r:id="rId11"/>
    <p:sldId id="349" r:id="rId12"/>
    <p:sldId id="329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0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78.90.70.28:7878/swagger-ui.html#/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g"/><Relationship Id="rId11" Type="http://schemas.openxmlformats.org/officeDocument/2006/relationships/image" Target="../media/image32.png"/><Relationship Id="rId5" Type="http://schemas.openxmlformats.org/officeDocument/2006/relationships/image" Target="../media/image26.jpg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95401" y="6093896"/>
            <a:ext cx="5740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cs typeface="Arial" pitchFamily="34" charset="0"/>
              </a:rPr>
              <a:t>https://github.com/EmilKoev/FinalProject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07915" y="4477773"/>
            <a:ext cx="592894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bg-BG" altLang="ko-KR" sz="6600" b="1" dirty="0" err="1">
                <a:latin typeface="+mj-lt"/>
                <a:cs typeface="Arial" pitchFamily="34" charset="0"/>
              </a:rPr>
              <a:t>ТехноМаркет</a:t>
            </a:r>
            <a:endParaRPr lang="ko-KR" altLang="en-US" sz="6600" b="1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695470" y="5485802"/>
            <a:ext cx="57413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i="1" dirty="0">
                <a:cs typeface="Arial" pitchFamily="34" charset="0"/>
              </a:rPr>
              <a:t>IT-Talents Season 12</a:t>
            </a:r>
            <a:endParaRPr lang="ko-KR" altLang="en-US" sz="3200" i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87AD07-703B-47CA-97EF-EB0084BCA8BC}"/>
              </a:ext>
            </a:extLst>
          </p:cNvPr>
          <p:cNvSpPr/>
          <p:nvPr/>
        </p:nvSpPr>
        <p:spPr>
          <a:xfrm>
            <a:off x="5471178" y="3049802"/>
            <a:ext cx="1606956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bg-BG" altLang="ko-KR" sz="4000" b="1" dirty="0">
                <a:solidFill>
                  <a:schemeClr val="bg1"/>
                </a:solidFill>
                <a:latin typeface="+mj-lt"/>
              </a:rPr>
              <a:t>Демо</a:t>
            </a:r>
            <a:endParaRPr lang="en-US" altLang="ko-KR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6000" dirty="0">
                <a:cs typeface="Arial" pitchFamily="34" charset="0"/>
              </a:rPr>
              <a:t>Благодарим за вниманието!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g-BG" altLang="ko-KR" sz="1867" dirty="0">
                <a:cs typeface="Arial" pitchFamily="34" charset="0"/>
              </a:rPr>
              <a:t>Емил Коев и Павел Коев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168487" y="2801226"/>
            <a:ext cx="4902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Кои сме ние?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Контейнер за картина 1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8" r="16648"/>
          <a:stretch>
            <a:fillRect/>
          </a:stretch>
        </p:blipFill>
        <p:spPr>
          <a:xfrm>
            <a:off x="5475303" y="2637135"/>
            <a:ext cx="2785716" cy="2784666"/>
          </a:xfrm>
        </p:spPr>
      </p:pic>
      <p:pic>
        <p:nvPicPr>
          <p:cNvPr id="4" name="Контейнер за картина 3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>
            <a:fillRect/>
          </a:stretch>
        </p:blipFill>
        <p:spPr>
          <a:xfrm>
            <a:off x="8327519" y="1916725"/>
            <a:ext cx="2785716" cy="2784666"/>
          </a:xfr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941953" y="525442"/>
            <a:ext cx="54405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g-BG" sz="4400" b="1" dirty="0"/>
              <a:t>Функционалности</a:t>
            </a:r>
            <a:endParaRPr lang="bg-BG" sz="4400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5542235" y="1374782"/>
            <a:ext cx="6239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-apple-system"/>
                <a:hlinkClick r:id="rId2"/>
              </a:rPr>
              <a:t>http://78.90.70.28:7878/swagger-ui.html#/</a:t>
            </a:r>
            <a:endParaRPr lang="bg-BG" sz="24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6" y="250167"/>
            <a:ext cx="4038734" cy="6174243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967" y="2000755"/>
            <a:ext cx="4402319" cy="4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8" y="155453"/>
            <a:ext cx="4637598" cy="400724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24" y="155453"/>
            <a:ext cx="5136715" cy="3345043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957" y="3622766"/>
            <a:ext cx="4532596" cy="31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82" y="63844"/>
            <a:ext cx="4903335" cy="352653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03" y="3664052"/>
            <a:ext cx="5308924" cy="310786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2" y="3664052"/>
            <a:ext cx="5338310" cy="31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34"/>
          <p:cNvGrpSpPr/>
          <p:nvPr/>
        </p:nvGrpSpPr>
        <p:grpSpPr>
          <a:xfrm>
            <a:off x="2195476" y="8729"/>
            <a:ext cx="9599739" cy="6517047"/>
            <a:chOff x="2058073" y="-1104492"/>
            <a:chExt cx="9600173" cy="6517047"/>
          </a:xfrm>
        </p:grpSpPr>
        <p:pic>
          <p:nvPicPr>
            <p:cNvPr id="11" name="Picture 6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044849" y="-1104492"/>
              <a:ext cx="1987296" cy="1987296"/>
            </a:xfrm>
            <a:prstGeom prst="rect">
              <a:avLst/>
            </a:prstGeom>
          </p:spPr>
        </p:pic>
        <p:pic>
          <p:nvPicPr>
            <p:cNvPr id="12" name="Picture 68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299987">
              <a:off x="8747670" y="883859"/>
              <a:ext cx="2581656" cy="1450848"/>
            </a:xfrm>
            <a:prstGeom prst="rect">
              <a:avLst/>
            </a:prstGeom>
          </p:spPr>
        </p:pic>
        <p:pic>
          <p:nvPicPr>
            <p:cNvPr id="13" name="Picture 70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490474">
              <a:off x="6215524" y="711732"/>
              <a:ext cx="2051304" cy="1432560"/>
            </a:xfrm>
            <a:prstGeom prst="rect">
              <a:avLst/>
            </a:prstGeom>
          </p:spPr>
        </p:pic>
        <p:pic>
          <p:nvPicPr>
            <p:cNvPr id="14" name="Picture 72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160110">
              <a:off x="9387486" y="2238383"/>
              <a:ext cx="2270760" cy="1225296"/>
            </a:xfrm>
            <a:prstGeom prst="rect">
              <a:avLst/>
            </a:prstGeom>
          </p:spPr>
        </p:pic>
        <p:pic>
          <p:nvPicPr>
            <p:cNvPr id="15" name="Picture 76"/>
            <p:cNvPicPr/>
            <p:nvPr/>
          </p:nvPicPr>
          <p:blipFill>
            <a:blip r:embed="rId7"/>
            <a:stretch>
              <a:fillRect/>
            </a:stretch>
          </p:blipFill>
          <p:spPr>
            <a:xfrm rot="21250005">
              <a:off x="5822711" y="-956712"/>
              <a:ext cx="3054096" cy="1767840"/>
            </a:xfrm>
            <a:prstGeom prst="rect">
              <a:avLst/>
            </a:prstGeom>
          </p:spPr>
        </p:pic>
        <p:pic>
          <p:nvPicPr>
            <p:cNvPr id="16" name="Picture 7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058073" y="4476819"/>
              <a:ext cx="3645409" cy="935736"/>
            </a:xfrm>
            <a:prstGeom prst="rect">
              <a:avLst/>
            </a:prstGeom>
          </p:spPr>
        </p:pic>
        <p:pic>
          <p:nvPicPr>
            <p:cNvPr id="17" name="Picture 80"/>
            <p:cNvPicPr/>
            <p:nvPr/>
          </p:nvPicPr>
          <p:blipFill>
            <a:blip r:embed="rId9"/>
            <a:stretch>
              <a:fillRect/>
            </a:stretch>
          </p:blipFill>
          <p:spPr>
            <a:xfrm rot="20889805">
              <a:off x="5930965" y="1917169"/>
              <a:ext cx="3224784" cy="1679448"/>
            </a:xfrm>
            <a:prstGeom prst="rect">
              <a:avLst/>
            </a:prstGeom>
          </p:spPr>
        </p:pic>
        <p:pic>
          <p:nvPicPr>
            <p:cNvPr id="18" name="Picture 8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980326" y="3009891"/>
              <a:ext cx="2508504" cy="1045464"/>
            </a:xfrm>
            <a:prstGeom prst="rect">
              <a:avLst/>
            </a:prstGeom>
          </p:spPr>
        </p:pic>
        <p:pic>
          <p:nvPicPr>
            <p:cNvPr id="19" name="Picture 84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361964" y="6262"/>
              <a:ext cx="2246376" cy="2246376"/>
            </a:xfrm>
            <a:prstGeom prst="rect">
              <a:avLst/>
            </a:prstGeom>
          </p:spPr>
        </p:pic>
      </p:grpSp>
      <p:pic>
        <p:nvPicPr>
          <p:cNvPr id="20" name="Picture 74"/>
          <p:cNvPicPr/>
          <p:nvPr/>
        </p:nvPicPr>
        <p:blipFill>
          <a:blip r:embed="rId12"/>
          <a:stretch>
            <a:fillRect/>
          </a:stretch>
        </p:blipFill>
        <p:spPr>
          <a:xfrm>
            <a:off x="6296893" y="4912262"/>
            <a:ext cx="1483995" cy="1483995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F6A140E-6129-45FF-8142-B5447EA88A17}"/>
              </a:ext>
            </a:extLst>
          </p:cNvPr>
          <p:cNvSpPr txBox="1"/>
          <p:nvPr/>
        </p:nvSpPr>
        <p:spPr>
          <a:xfrm>
            <a:off x="727159" y="926171"/>
            <a:ext cx="412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IDE: </a:t>
            </a:r>
            <a:r>
              <a:rPr lang="en-US" sz="2400" dirty="0" err="1"/>
              <a:t>Intelij</a:t>
            </a:r>
            <a:endParaRPr lang="en-US" sz="2400" dirty="0"/>
          </a:p>
          <a:p>
            <a:r>
              <a:rPr lang="en-US" sz="2400" dirty="0"/>
              <a:t>JDK: JAVA 11</a:t>
            </a:r>
          </a:p>
          <a:p>
            <a:r>
              <a:rPr lang="en-US" sz="2400" dirty="0"/>
              <a:t>Maven</a:t>
            </a:r>
          </a:p>
          <a:p>
            <a:r>
              <a:rPr lang="en-US" sz="2400" dirty="0"/>
              <a:t>Spring:</a:t>
            </a:r>
          </a:p>
          <a:p>
            <a:r>
              <a:rPr lang="en-US" sz="2400" dirty="0"/>
              <a:t>  Spring boot</a:t>
            </a:r>
          </a:p>
          <a:p>
            <a:r>
              <a:rPr lang="en-US" sz="2400" dirty="0"/>
              <a:t>  Spring validation</a:t>
            </a:r>
          </a:p>
          <a:p>
            <a:r>
              <a:rPr lang="en-US" sz="2400" dirty="0"/>
              <a:t>  Spring Security</a:t>
            </a:r>
          </a:p>
          <a:p>
            <a:r>
              <a:rPr lang="en-US" sz="2400" dirty="0"/>
              <a:t>Lombok</a:t>
            </a:r>
          </a:p>
          <a:p>
            <a:r>
              <a:rPr lang="en-US" sz="2400" dirty="0"/>
              <a:t>Hibernate</a:t>
            </a:r>
          </a:p>
          <a:p>
            <a:r>
              <a:rPr lang="en-US" sz="2400" dirty="0" err="1"/>
              <a:t>BCrypt</a:t>
            </a:r>
            <a:r>
              <a:rPr lang="en-US" sz="2400" dirty="0"/>
              <a:t> HASH</a:t>
            </a:r>
          </a:p>
          <a:p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TomCat</a:t>
            </a:r>
            <a:endParaRPr lang="en-US" sz="2400" dirty="0"/>
          </a:p>
          <a:p>
            <a:r>
              <a:rPr lang="en-US" sz="2400" dirty="0"/>
              <a:t>Postman</a:t>
            </a:r>
          </a:p>
          <a:p>
            <a:r>
              <a:rPr lang="en-US" sz="2400" dirty="0"/>
              <a:t>Git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5D68A73-63BE-4FE7-8BC7-254A0C4C6985}"/>
              </a:ext>
            </a:extLst>
          </p:cNvPr>
          <p:cNvSpPr txBox="1"/>
          <p:nvPr/>
        </p:nvSpPr>
        <p:spPr>
          <a:xfrm>
            <a:off x="479394" y="312423"/>
            <a:ext cx="549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Използвани технологии</a:t>
            </a:r>
            <a:endParaRPr lang="en-US" sz="3600" dirty="0"/>
          </a:p>
        </p:txBody>
      </p:sp>
      <p:graphicFrame>
        <p:nvGraphicFramePr>
          <p:cNvPr id="6" name="Обект 5">
            <a:extLst>
              <a:ext uri="{FF2B5EF4-FFF2-40B4-BE49-F238E27FC236}">
                <a16:creationId xmlns:a16="http://schemas.microsoft.com/office/drawing/2014/main" id="{CD4C0FB9-220A-424B-B2FF-6E4271E10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34299"/>
              </p:ext>
            </p:extLst>
          </p:nvPr>
        </p:nvGraphicFramePr>
        <p:xfrm>
          <a:off x="8219278" y="4736018"/>
          <a:ext cx="1483995" cy="139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13" imgW="3415680" imgH="3212640" progId="">
                  <p:embed/>
                </p:oleObj>
              </mc:Choice>
              <mc:Fallback>
                <p:oleObj r:id="rId13" imgW="3415680" imgH="3212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19278" y="4736018"/>
                        <a:ext cx="1483995" cy="139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82AB68D7-CD12-4302-A52F-5BF9501C49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57" y="43708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7741D11-11E4-4E2E-B294-032992D4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55" y="156801"/>
            <a:ext cx="9699549" cy="654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560737" y="1258268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9140511" y="1926147"/>
            <a:ext cx="2155940" cy="1256029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74552" y="173732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CONTROLLER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9309007" y="2311254"/>
            <a:ext cx="185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REPISITORY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3782659" y="5207227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734144" y="2895632"/>
            <a:ext cx="26059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DiscountController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ImageController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SessionManeger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9309007" y="3488437"/>
            <a:ext cx="34311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ProductImageRepository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6814441" y="2705478"/>
            <a:ext cx="2001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ProductAttribute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</a:t>
            </a: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AttributeId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9156166" y="3488437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567874" y="2839342"/>
            <a:ext cx="77037" cy="2835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6498960" y="1276601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6574481" y="2649808"/>
            <a:ext cx="100450" cy="2852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695131" y="1756870"/>
            <a:ext cx="1858552" cy="446200"/>
            <a:chOff x="3243489" y="2063757"/>
            <a:chExt cx="1400519" cy="446200"/>
          </a:xfrm>
        </p:grpSpPr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43489" y="2063757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POJO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3760465" y="1810982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59F48EFC-0950-4A20-BB51-9C71F2D521A6}"/>
              </a:ext>
            </a:extLst>
          </p:cNvPr>
          <p:cNvSpPr txBox="1"/>
          <p:nvPr/>
        </p:nvSpPr>
        <p:spPr>
          <a:xfrm>
            <a:off x="3942829" y="2236494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3763494" y="3259558"/>
            <a:ext cx="103624" cy="2744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3980680" y="3445786"/>
            <a:ext cx="248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ProductImageService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EmailService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9959" y="266997"/>
            <a:ext cx="8549538" cy="724247"/>
          </a:xfrm>
        </p:spPr>
        <p:txBody>
          <a:bodyPr/>
          <a:lstStyle/>
          <a:p>
            <a:r>
              <a:rPr lang="bg-BG" b="1" dirty="0"/>
              <a:t>Диаграма на класовете</a:t>
            </a:r>
            <a:endParaRPr lang="bg-BG" dirty="0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375336" y="764434"/>
            <a:ext cx="2636605" cy="136326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473E453-C056-453A-B914-AFE7634D2693}"/>
              </a:ext>
            </a:extLst>
          </p:cNvPr>
          <p:cNvSpPr/>
          <p:nvPr/>
        </p:nvSpPr>
        <p:spPr>
          <a:xfrm>
            <a:off x="9937253" y="3674221"/>
            <a:ext cx="1953509" cy="875432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4125318" y="1820685"/>
            <a:ext cx="3062902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674933" y="1044478"/>
            <a:ext cx="1869325" cy="663001"/>
            <a:chOff x="3235371" y="1846956"/>
            <a:chExt cx="1408637" cy="6630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35371" y="1846956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Request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062056-E889-4690-976B-E2529AFBE497}"/>
              </a:ext>
            </a:extLst>
          </p:cNvPr>
          <p:cNvGrpSpPr/>
          <p:nvPr/>
        </p:nvGrpSpPr>
        <p:grpSpPr>
          <a:xfrm>
            <a:off x="4588206" y="2106720"/>
            <a:ext cx="1979758" cy="677108"/>
            <a:chOff x="2800367" y="1857021"/>
            <a:chExt cx="1491855" cy="67710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F48EFC-0950-4A20-BB51-9C71F2D521A6}"/>
                </a:ext>
              </a:extLst>
            </p:cNvPr>
            <p:cNvSpPr txBox="1"/>
            <p:nvPr/>
          </p:nvSpPr>
          <p:spPr>
            <a:xfrm>
              <a:off x="2800367" y="1857021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0BA07-458C-4268-94CB-533CF301D271}"/>
                </a:ext>
              </a:extLst>
            </p:cNvPr>
            <p:cNvSpPr txBox="1"/>
            <p:nvPr/>
          </p:nvSpPr>
          <p:spPr>
            <a:xfrm>
              <a:off x="2891703" y="2195575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Response DTO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58C45-9AC7-4723-83EB-135A0027AA3D}"/>
              </a:ext>
            </a:extLst>
          </p:cNvPr>
          <p:cNvSpPr txBox="1"/>
          <p:nvPr/>
        </p:nvSpPr>
        <p:spPr>
          <a:xfrm>
            <a:off x="9947780" y="3984783"/>
            <a:ext cx="19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598553" y="2418571"/>
            <a:ext cx="31257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UserRegisterRequestDTO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UserEditRequestDTO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LoginRequestDTO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EditProductRequestDTO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EditAttributeRequestDTO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PasswordRequestDTO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ReactRequestDTO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3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SearchByStringRequestDTO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4315784" y="3326215"/>
            <a:ext cx="34311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UserWithoutPassResponseDTO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SubCategoryResponseDTO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OrderResponseDTO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MessageResponseDTO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ErrorResponseDTO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DiscoundResponseDTO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8527562" y="2669699"/>
            <a:ext cx="200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DBConnector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ValidationUtil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4125318" y="3326215"/>
            <a:ext cx="97064" cy="2223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375336" y="2372405"/>
            <a:ext cx="89677" cy="41085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A621BE3-07F4-472E-A949-FE27AEB73D3D}"/>
              </a:ext>
            </a:extLst>
          </p:cNvPr>
          <p:cNvSpPr/>
          <p:nvPr/>
        </p:nvSpPr>
        <p:spPr>
          <a:xfrm>
            <a:off x="9960745" y="4856820"/>
            <a:ext cx="94467" cy="5211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10155434" y="4881873"/>
            <a:ext cx="173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ProductDAO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8350844" y="1483947"/>
            <a:ext cx="1886607" cy="853532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8351542" y="2525237"/>
            <a:ext cx="100450" cy="955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8301597" y="1718248"/>
            <a:ext cx="18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UTILL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7480460" y="4130086"/>
            <a:ext cx="2094205" cy="1016105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4E1B38D0-937C-4393-9F6B-0AD6CF9042C0}"/>
              </a:ext>
            </a:extLst>
          </p:cNvPr>
          <p:cNvSpPr txBox="1"/>
          <p:nvPr/>
        </p:nvSpPr>
        <p:spPr>
          <a:xfrm>
            <a:off x="7543695" y="4487364"/>
            <a:ext cx="186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EXEPTIONS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7490014" y="5334410"/>
            <a:ext cx="107361" cy="1231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7722212" y="5489705"/>
            <a:ext cx="272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NotFoundExeption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BadRequestExeprion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AuthenticationExeption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8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143</Words>
  <Application>Microsoft Office PowerPoint</Application>
  <PresentationFormat>Широк екран</PresentationFormat>
  <Paragraphs>108</Paragraphs>
  <Slides>11</Slides>
  <Notes>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Вградени OLE сървъри</vt:lpstr>
      </vt:variant>
      <vt:variant>
        <vt:i4>0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1" baseType="lpstr">
      <vt:lpstr>맑은 고딕</vt:lpstr>
      <vt:lpstr>-apple-system</vt:lpstr>
      <vt:lpstr>Arial</vt:lpstr>
      <vt:lpstr>Arial Unicode MS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Pavel</cp:lastModifiedBy>
  <cp:revision>82</cp:revision>
  <dcterms:created xsi:type="dcterms:W3CDTF">2020-01-20T05:08:25Z</dcterms:created>
  <dcterms:modified xsi:type="dcterms:W3CDTF">2021-04-11T14:33:15Z</dcterms:modified>
</cp:coreProperties>
</file>