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4" r:id="rId4"/>
    <p:sldId id="314" r:id="rId5"/>
    <p:sldId id="348" r:id="rId6"/>
    <p:sldId id="326" r:id="rId7"/>
    <p:sldId id="317" r:id="rId8"/>
    <p:sldId id="340" r:id="rId9"/>
    <p:sldId id="349" r:id="rId10"/>
    <p:sldId id="329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78.90.70.28:7878/swagger-ui.html#/" TargetMode="Externa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jpg"/><Relationship Id="rId11" Type="http://schemas.openxmlformats.org/officeDocument/2006/relationships/image" Target="../media/image24.jpg"/><Relationship Id="rId5" Type="http://schemas.openxmlformats.org/officeDocument/2006/relationships/image" Target="../media/image18.jpg"/><Relationship Id="rId10" Type="http://schemas.openxmlformats.org/officeDocument/2006/relationships/image" Target="../media/image23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695401" y="6093896"/>
            <a:ext cx="574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cs typeface="Arial" pitchFamily="34" charset="0"/>
              </a:rPr>
              <a:t>https://github.com/EmilKoev/FinalProject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695401" y="4665031"/>
            <a:ext cx="57414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bg-BG" altLang="ko-KR" sz="5400" dirty="0" err="1">
                <a:latin typeface="+mj-lt"/>
                <a:cs typeface="Arial" pitchFamily="34" charset="0"/>
              </a:rPr>
              <a:t>ТехноМаркет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695470" y="5588361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cs typeface="Arial" pitchFamily="34" charset="0"/>
              </a:rPr>
              <a:t>IT-Talents Season 12</a:t>
            </a:r>
            <a:endParaRPr lang="ko-KR" altLang="en-US" sz="1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9B55D-62A0-4BFD-B15E-41488BD32002}"/>
              </a:ext>
            </a:extLst>
          </p:cNvPr>
          <p:cNvSpPr txBox="1"/>
          <p:nvPr/>
        </p:nvSpPr>
        <p:spPr>
          <a:xfrm>
            <a:off x="168487" y="2801226"/>
            <a:ext cx="4902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Кои сме ние?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Контейнер за картина 1"/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8" r="16648"/>
          <a:stretch>
            <a:fillRect/>
          </a:stretch>
        </p:blipFill>
        <p:spPr>
          <a:xfrm>
            <a:off x="5475303" y="2637135"/>
            <a:ext cx="2785716" cy="2784666"/>
          </a:xfrm>
        </p:spPr>
      </p:pic>
      <p:pic>
        <p:nvPicPr>
          <p:cNvPr id="4" name="Контейнер за картина 3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" b="81"/>
          <a:stretch>
            <a:fillRect/>
          </a:stretch>
        </p:blipFill>
        <p:spPr>
          <a:xfrm>
            <a:off x="8327519" y="1916725"/>
            <a:ext cx="2785716" cy="2784666"/>
          </a:xfrm>
        </p:spPr>
      </p:pic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941953" y="525442"/>
            <a:ext cx="54405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sz="4400" b="1" dirty="0"/>
              <a:t>Функционалности</a:t>
            </a:r>
            <a:endParaRPr lang="bg-BG" sz="4400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5542235" y="1374782"/>
            <a:ext cx="6239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-apple-system"/>
                <a:hlinkClick r:id="rId2"/>
              </a:rPr>
              <a:t>http://78.90.70.28:7878/swagger-ui.html#/</a:t>
            </a:r>
            <a:endParaRPr lang="bg-BG" sz="2400" b="1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17BC8BF-165E-41FC-8A93-EAA075853E0A}"/>
              </a:ext>
            </a:extLst>
          </p:cNvPr>
          <p:cNvSpPr txBox="1"/>
          <p:nvPr/>
        </p:nvSpPr>
        <p:spPr>
          <a:xfrm>
            <a:off x="6644936" y="2685209"/>
            <a:ext cx="382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User:</a:t>
            </a:r>
          </a:p>
          <a:p>
            <a:r>
              <a:rPr lang="en-US" dirty="0"/>
              <a:t>Register, Login, Logout, Edit, Delete, Order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C12DE94-C5BF-40E5-AF91-94AF07D5403F}"/>
              </a:ext>
            </a:extLst>
          </p:cNvPr>
          <p:cNvSpPr txBox="1"/>
          <p:nvPr/>
        </p:nvSpPr>
        <p:spPr>
          <a:xfrm>
            <a:off x="6644936" y="3911165"/>
            <a:ext cx="3764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Products:</a:t>
            </a:r>
          </a:p>
          <a:p>
            <a:r>
              <a:rPr lang="en-US" dirty="0"/>
              <a:t>Admin: Create, Edit, Delete</a:t>
            </a:r>
          </a:p>
          <a:p>
            <a:r>
              <a:rPr lang="en-US" dirty="0"/>
              <a:t>User: Get by filters, like, dislike, comment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11">
            <a:extLst>
              <a:ext uri="{FF2B5EF4-FFF2-40B4-BE49-F238E27FC236}">
                <a16:creationId xmlns:a16="http://schemas.microsoft.com/office/drawing/2014/main" id="{80E576FF-4B09-4123-BF01-C6B596EE6709}"/>
              </a:ext>
            </a:extLst>
          </p:cNvPr>
          <p:cNvSpPr/>
          <p:nvPr/>
        </p:nvSpPr>
        <p:spPr>
          <a:xfrm rot="14051618" flipH="1">
            <a:off x="9822018" y="4501093"/>
            <a:ext cx="1877147" cy="159427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" name="Group 934"/>
          <p:cNvGrpSpPr/>
          <p:nvPr/>
        </p:nvGrpSpPr>
        <p:grpSpPr>
          <a:xfrm>
            <a:off x="2195476" y="139268"/>
            <a:ext cx="9648665" cy="6406309"/>
            <a:chOff x="2058073" y="-973953"/>
            <a:chExt cx="9649102" cy="6406309"/>
          </a:xfrm>
        </p:grpSpPr>
        <p:pic>
          <p:nvPicPr>
            <p:cNvPr id="11" name="Picture 6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719879" y="-972893"/>
              <a:ext cx="1987296" cy="1987296"/>
            </a:xfrm>
            <a:prstGeom prst="rect">
              <a:avLst/>
            </a:prstGeom>
          </p:spPr>
        </p:pic>
        <p:pic>
          <p:nvPicPr>
            <p:cNvPr id="12" name="Picture 6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33358" y="1158443"/>
              <a:ext cx="2581656" cy="1450848"/>
            </a:xfrm>
            <a:prstGeom prst="rect">
              <a:avLst/>
            </a:prstGeom>
          </p:spPr>
        </p:pic>
        <p:pic>
          <p:nvPicPr>
            <p:cNvPr id="13" name="Picture 7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680916" y="1380863"/>
              <a:ext cx="2051304" cy="1432560"/>
            </a:xfrm>
            <a:prstGeom prst="rect">
              <a:avLst/>
            </a:prstGeom>
          </p:spPr>
        </p:pic>
        <p:pic>
          <p:nvPicPr>
            <p:cNvPr id="14" name="Picture 7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171102" y="2813423"/>
              <a:ext cx="2270760" cy="1225296"/>
            </a:xfrm>
            <a:prstGeom prst="rect">
              <a:avLst/>
            </a:prstGeom>
          </p:spPr>
        </p:pic>
        <p:pic>
          <p:nvPicPr>
            <p:cNvPr id="15" name="Picture 76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373838" y="-973953"/>
              <a:ext cx="3054096" cy="1767840"/>
            </a:xfrm>
            <a:prstGeom prst="rect">
              <a:avLst/>
            </a:prstGeom>
          </p:spPr>
        </p:pic>
        <p:pic>
          <p:nvPicPr>
            <p:cNvPr id="16" name="Picture 78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058073" y="4476819"/>
              <a:ext cx="3645409" cy="935736"/>
            </a:xfrm>
            <a:prstGeom prst="rect">
              <a:avLst/>
            </a:prstGeom>
          </p:spPr>
        </p:pic>
        <p:pic>
          <p:nvPicPr>
            <p:cNvPr id="17" name="Picture 8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869885" y="2658367"/>
              <a:ext cx="3224784" cy="1679448"/>
            </a:xfrm>
            <a:prstGeom prst="rect">
              <a:avLst/>
            </a:prstGeom>
          </p:spPr>
        </p:pic>
        <p:pic>
          <p:nvPicPr>
            <p:cNvPr id="18" name="Picture 82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8933358" y="4386892"/>
              <a:ext cx="2508504" cy="1045464"/>
            </a:xfrm>
            <a:prstGeom prst="rect">
              <a:avLst/>
            </a:prstGeom>
          </p:spPr>
        </p:pic>
        <p:pic>
          <p:nvPicPr>
            <p:cNvPr id="19" name="Picture 84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4319327" y="-24069"/>
              <a:ext cx="2246376" cy="2246376"/>
            </a:xfrm>
            <a:prstGeom prst="rect">
              <a:avLst/>
            </a:prstGeom>
          </p:spPr>
        </p:pic>
      </p:grpSp>
      <p:pic>
        <p:nvPicPr>
          <p:cNvPr id="20" name="Picture 74"/>
          <p:cNvPicPr/>
          <p:nvPr/>
        </p:nvPicPr>
        <p:blipFill>
          <a:blip r:embed="rId11"/>
          <a:stretch>
            <a:fillRect/>
          </a:stretch>
        </p:blipFill>
        <p:spPr>
          <a:xfrm>
            <a:off x="6919955" y="5261030"/>
            <a:ext cx="1483995" cy="1483995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EF6A140E-6129-45FF-8142-B5447EA88A17}"/>
              </a:ext>
            </a:extLst>
          </p:cNvPr>
          <p:cNvSpPr txBox="1"/>
          <p:nvPr/>
        </p:nvSpPr>
        <p:spPr>
          <a:xfrm>
            <a:off x="739129" y="941033"/>
            <a:ext cx="4124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IDE: </a:t>
            </a:r>
            <a:r>
              <a:rPr lang="en-US" sz="2800" dirty="0" err="1"/>
              <a:t>Intelij</a:t>
            </a:r>
            <a:endParaRPr lang="en-US" sz="2800" dirty="0"/>
          </a:p>
          <a:p>
            <a:r>
              <a:rPr lang="en-US" sz="2800" dirty="0"/>
              <a:t>JDK: JAVA 11</a:t>
            </a:r>
          </a:p>
          <a:p>
            <a:r>
              <a:rPr lang="en-US" sz="2800" dirty="0"/>
              <a:t>Maven</a:t>
            </a:r>
          </a:p>
          <a:p>
            <a:r>
              <a:rPr lang="en-US" sz="2800" dirty="0"/>
              <a:t>Spring:</a:t>
            </a:r>
          </a:p>
          <a:p>
            <a:r>
              <a:rPr lang="en-US" sz="2800" dirty="0"/>
              <a:t>	Spring boot</a:t>
            </a:r>
          </a:p>
          <a:p>
            <a:r>
              <a:rPr lang="en-US" sz="2800" dirty="0"/>
              <a:t>	Spring validation</a:t>
            </a:r>
          </a:p>
          <a:p>
            <a:r>
              <a:rPr lang="en-US" sz="2800" dirty="0"/>
              <a:t>	Spring Security</a:t>
            </a:r>
          </a:p>
          <a:p>
            <a:r>
              <a:rPr lang="en-US" sz="2800" dirty="0"/>
              <a:t>Lombok</a:t>
            </a:r>
          </a:p>
          <a:p>
            <a:r>
              <a:rPr lang="en-US" sz="2800" dirty="0" err="1"/>
              <a:t>BCrypt</a:t>
            </a:r>
            <a:r>
              <a:rPr lang="en-US" sz="2800" dirty="0"/>
              <a:t> HASH</a:t>
            </a:r>
          </a:p>
          <a:p>
            <a:r>
              <a:rPr lang="en-US" sz="2800" dirty="0" err="1"/>
              <a:t>TomCat</a:t>
            </a:r>
            <a:endParaRPr lang="en-US" sz="2800" dirty="0"/>
          </a:p>
          <a:p>
            <a:r>
              <a:rPr lang="en-US" sz="2800" dirty="0"/>
              <a:t>Postman</a:t>
            </a:r>
          </a:p>
          <a:p>
            <a:r>
              <a:rPr lang="en-US" sz="2800" dirty="0"/>
              <a:t>Git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25D68A73-63BE-4FE7-8BC7-254A0C4C6985}"/>
              </a:ext>
            </a:extLst>
          </p:cNvPr>
          <p:cNvSpPr txBox="1"/>
          <p:nvPr/>
        </p:nvSpPr>
        <p:spPr>
          <a:xfrm>
            <a:off x="479394" y="312423"/>
            <a:ext cx="549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Използвани технологии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0BC6236-68AE-408B-B330-F7B453EF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2" y="0"/>
            <a:ext cx="10011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9959" y="266997"/>
            <a:ext cx="8549538" cy="724247"/>
          </a:xfrm>
        </p:spPr>
        <p:txBody>
          <a:bodyPr/>
          <a:lstStyle/>
          <a:p>
            <a:r>
              <a:rPr lang="bg-BG" b="1" dirty="0"/>
              <a:t>Диаграма на класовете</a:t>
            </a:r>
            <a:endParaRPr lang="bg-BG" dirty="0"/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560737" y="1258268"/>
            <a:ext cx="2636605" cy="1363265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AD1C90D-0FB0-4251-B1ED-E9A90F74ACDF}"/>
              </a:ext>
            </a:extLst>
          </p:cNvPr>
          <p:cNvSpPr/>
          <p:nvPr/>
        </p:nvSpPr>
        <p:spPr>
          <a:xfrm>
            <a:off x="9140511" y="1926147"/>
            <a:ext cx="2155940" cy="1256029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B38D0-937C-4393-9F6B-0AD6CF9042C0}"/>
              </a:ext>
            </a:extLst>
          </p:cNvPr>
          <p:cNvSpPr txBox="1"/>
          <p:nvPr/>
        </p:nvSpPr>
        <p:spPr>
          <a:xfrm>
            <a:off x="874552" y="1737324"/>
            <a:ext cx="18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CONTROLLER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48EFC-0950-4A20-BB51-9C71F2D521A6}"/>
              </a:ext>
            </a:extLst>
          </p:cNvPr>
          <p:cNvSpPr txBox="1"/>
          <p:nvPr/>
        </p:nvSpPr>
        <p:spPr>
          <a:xfrm>
            <a:off x="9309007" y="2311254"/>
            <a:ext cx="185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REPISITORY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58C45-9AC7-4723-83EB-135A0027AA3D}"/>
              </a:ext>
            </a:extLst>
          </p:cNvPr>
          <p:cNvSpPr txBox="1"/>
          <p:nvPr/>
        </p:nvSpPr>
        <p:spPr>
          <a:xfrm>
            <a:off x="3782659" y="5207227"/>
            <a:ext cx="193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734144" y="2895632"/>
            <a:ext cx="26059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Controller</a:t>
            </a: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SubCategoryController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DiscountController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ImageController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SessionManeger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FF22C-3235-4DFA-BF9A-9CB73C4508F3}"/>
              </a:ext>
            </a:extLst>
          </p:cNvPr>
          <p:cNvSpPr txBox="1"/>
          <p:nvPr/>
        </p:nvSpPr>
        <p:spPr>
          <a:xfrm>
            <a:off x="9309007" y="3488437"/>
            <a:ext cx="34311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OrderRepository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ProductImageRepository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6814441" y="2705478"/>
            <a:ext cx="20013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ProductAttribute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ProductImage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Order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AttributeId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E29C8-3AD5-40A6-AB23-CAA6AF5A80D6}"/>
              </a:ext>
            </a:extLst>
          </p:cNvPr>
          <p:cNvSpPr/>
          <p:nvPr/>
        </p:nvSpPr>
        <p:spPr>
          <a:xfrm>
            <a:off x="9156166" y="3488437"/>
            <a:ext cx="97064" cy="2223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567874" y="2839342"/>
            <a:ext cx="77037" cy="2835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6498960" y="1276601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6574481" y="2649808"/>
            <a:ext cx="100450" cy="2852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9" name="Group 6">
            <a:extLst>
              <a:ext uri="{FF2B5EF4-FFF2-40B4-BE49-F238E27FC236}">
                <a16:creationId xmlns:a16="http://schemas.microsoft.com/office/drawing/2014/main" id="{A7E51189-E19B-443F-9394-D823ED79EC0E}"/>
              </a:ext>
            </a:extLst>
          </p:cNvPr>
          <p:cNvGrpSpPr/>
          <p:nvPr/>
        </p:nvGrpSpPr>
        <p:grpSpPr>
          <a:xfrm>
            <a:off x="6695131" y="1756870"/>
            <a:ext cx="1858552" cy="446200"/>
            <a:chOff x="3243489" y="2063757"/>
            <a:chExt cx="1400519" cy="446200"/>
          </a:xfrm>
        </p:grpSpPr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4E1B38D0-937C-4393-9F6B-0AD6CF9042C0}"/>
                </a:ext>
              </a:extLst>
            </p:cNvPr>
            <p:cNvSpPr txBox="1"/>
            <p:nvPr/>
          </p:nvSpPr>
          <p:spPr>
            <a:xfrm>
              <a:off x="3243489" y="2063757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POJO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DBCB33E2-2CE3-4978-9E07-1169D5DBE15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Folded Corner 4">
            <a:extLst>
              <a:ext uri="{FF2B5EF4-FFF2-40B4-BE49-F238E27FC236}">
                <a16:creationId xmlns:a16="http://schemas.microsoft.com/office/drawing/2014/main" id="{0AD1C90D-0FB0-4251-B1ED-E9A90F74ACDF}"/>
              </a:ext>
            </a:extLst>
          </p:cNvPr>
          <p:cNvSpPr/>
          <p:nvPr/>
        </p:nvSpPr>
        <p:spPr>
          <a:xfrm>
            <a:off x="3760465" y="1810982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59F48EFC-0950-4A20-BB51-9C71F2D521A6}"/>
              </a:ext>
            </a:extLst>
          </p:cNvPr>
          <p:cNvSpPr txBox="1"/>
          <p:nvPr/>
        </p:nvSpPr>
        <p:spPr>
          <a:xfrm>
            <a:off x="3942829" y="2236494"/>
            <a:ext cx="18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SERVICE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5B9E29C8-3AD5-40A6-AB23-CAA6AF5A80D6}"/>
              </a:ext>
            </a:extLst>
          </p:cNvPr>
          <p:cNvSpPr/>
          <p:nvPr/>
        </p:nvSpPr>
        <p:spPr>
          <a:xfrm>
            <a:off x="3763494" y="3259558"/>
            <a:ext cx="103624" cy="2744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3980680" y="3445786"/>
            <a:ext cx="2480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ProductImageService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EmailService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9959" y="266997"/>
            <a:ext cx="8549538" cy="724247"/>
          </a:xfrm>
        </p:spPr>
        <p:txBody>
          <a:bodyPr/>
          <a:lstStyle/>
          <a:p>
            <a:r>
              <a:rPr lang="bg-BG" b="1" dirty="0"/>
              <a:t>Диаграма на класовете</a:t>
            </a:r>
            <a:endParaRPr lang="bg-BG" dirty="0"/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375336" y="764434"/>
            <a:ext cx="2636605" cy="1363265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2473E453-C056-453A-B914-AFE7634D2693}"/>
              </a:ext>
            </a:extLst>
          </p:cNvPr>
          <p:cNvSpPr/>
          <p:nvPr/>
        </p:nvSpPr>
        <p:spPr>
          <a:xfrm>
            <a:off x="9937253" y="3674221"/>
            <a:ext cx="1953509" cy="875432"/>
          </a:xfrm>
          <a:prstGeom prst="foldedCorner">
            <a:avLst>
              <a:gd name="adj" fmla="val 302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AD1C90D-0FB0-4251-B1ED-E9A90F74ACDF}"/>
              </a:ext>
            </a:extLst>
          </p:cNvPr>
          <p:cNvSpPr/>
          <p:nvPr/>
        </p:nvSpPr>
        <p:spPr>
          <a:xfrm>
            <a:off x="4125318" y="1820685"/>
            <a:ext cx="3062902" cy="1260000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E51189-E19B-443F-9394-D823ED79EC0E}"/>
              </a:ext>
            </a:extLst>
          </p:cNvPr>
          <p:cNvGrpSpPr/>
          <p:nvPr/>
        </p:nvGrpSpPr>
        <p:grpSpPr>
          <a:xfrm>
            <a:off x="674933" y="1044478"/>
            <a:ext cx="1869325" cy="663001"/>
            <a:chOff x="3235371" y="1846956"/>
            <a:chExt cx="1408637" cy="663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1B38D0-937C-4393-9F6B-0AD6CF9042C0}"/>
                </a:ext>
              </a:extLst>
            </p:cNvPr>
            <p:cNvSpPr txBox="1"/>
            <p:nvPr/>
          </p:nvSpPr>
          <p:spPr>
            <a:xfrm>
              <a:off x="3235371" y="1846956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CB33E2-2CE3-4978-9E07-1169D5DBE15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Request 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062056-E889-4690-976B-E2529AFBE497}"/>
              </a:ext>
            </a:extLst>
          </p:cNvPr>
          <p:cNvGrpSpPr/>
          <p:nvPr/>
        </p:nvGrpSpPr>
        <p:grpSpPr>
          <a:xfrm>
            <a:off x="4588206" y="2106720"/>
            <a:ext cx="1979758" cy="677108"/>
            <a:chOff x="2800367" y="1857021"/>
            <a:chExt cx="1491855" cy="67710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F48EFC-0950-4A20-BB51-9C71F2D521A6}"/>
                </a:ext>
              </a:extLst>
            </p:cNvPr>
            <p:cNvSpPr txBox="1"/>
            <p:nvPr/>
          </p:nvSpPr>
          <p:spPr>
            <a:xfrm>
              <a:off x="2800367" y="1857021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90BA07-458C-4268-94CB-533CF301D271}"/>
                </a:ext>
              </a:extLst>
            </p:cNvPr>
            <p:cNvSpPr txBox="1"/>
            <p:nvPr/>
          </p:nvSpPr>
          <p:spPr>
            <a:xfrm>
              <a:off x="2891703" y="2195575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Response 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3D58C45-9AC7-4723-83EB-135A0027AA3D}"/>
              </a:ext>
            </a:extLst>
          </p:cNvPr>
          <p:cNvSpPr txBox="1"/>
          <p:nvPr/>
        </p:nvSpPr>
        <p:spPr>
          <a:xfrm>
            <a:off x="9947780" y="3984783"/>
            <a:ext cx="193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598553" y="2418571"/>
            <a:ext cx="312571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UserRegisterRequestDTO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UserEditRequestDTO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LoginRequestDTO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EditProductRequestDTO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EditAttributeRequestDTO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FilterRequestDTO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PasswordRequestDTO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ReactRequestDTO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SearchByStringRequestDTO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FF22C-3235-4DFA-BF9A-9CB73C4508F3}"/>
              </a:ext>
            </a:extLst>
          </p:cNvPr>
          <p:cNvSpPr txBox="1"/>
          <p:nvPr/>
        </p:nvSpPr>
        <p:spPr>
          <a:xfrm>
            <a:off x="4315784" y="3326215"/>
            <a:ext cx="3431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UserWithoutPassResponseDTO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OrderResponseDTO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MessageResponseDTO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ErrorResponseDTO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8527562" y="2669699"/>
            <a:ext cx="2001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DBConnector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ValidationUtil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E29C8-3AD5-40A6-AB23-CAA6AF5A80D6}"/>
              </a:ext>
            </a:extLst>
          </p:cNvPr>
          <p:cNvSpPr/>
          <p:nvPr/>
        </p:nvSpPr>
        <p:spPr>
          <a:xfrm>
            <a:off x="4125318" y="3326215"/>
            <a:ext cx="97064" cy="2223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375336" y="2372405"/>
            <a:ext cx="89677" cy="41085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4A621BE3-07F4-472E-A949-FE27AEB73D3D}"/>
              </a:ext>
            </a:extLst>
          </p:cNvPr>
          <p:cNvSpPr/>
          <p:nvPr/>
        </p:nvSpPr>
        <p:spPr>
          <a:xfrm>
            <a:off x="9960745" y="4856820"/>
            <a:ext cx="94467" cy="5211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10155434" y="4881873"/>
            <a:ext cx="173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ProductDAO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8350844" y="1483947"/>
            <a:ext cx="1886607" cy="853532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8351542" y="2525237"/>
            <a:ext cx="100450" cy="955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E1B38D0-937C-4393-9F6B-0AD6CF9042C0}"/>
              </a:ext>
            </a:extLst>
          </p:cNvPr>
          <p:cNvSpPr txBox="1"/>
          <p:nvPr/>
        </p:nvSpPr>
        <p:spPr>
          <a:xfrm>
            <a:off x="8301597" y="1718248"/>
            <a:ext cx="18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UTILL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7480460" y="4130086"/>
            <a:ext cx="2094205" cy="1016105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4E1B38D0-937C-4393-9F6B-0AD6CF9042C0}"/>
              </a:ext>
            </a:extLst>
          </p:cNvPr>
          <p:cNvSpPr txBox="1"/>
          <p:nvPr/>
        </p:nvSpPr>
        <p:spPr>
          <a:xfrm>
            <a:off x="7543695" y="4487364"/>
            <a:ext cx="186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EXEPTIONS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7490014" y="5334410"/>
            <a:ext cx="107361" cy="12313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7722212" y="5489705"/>
            <a:ext cx="272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NotFoundExeption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BadRequestExeprion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AuthenticationExeption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87AD07-703B-47CA-97EF-EB0084BCA8BC}"/>
              </a:ext>
            </a:extLst>
          </p:cNvPr>
          <p:cNvSpPr/>
          <p:nvPr/>
        </p:nvSpPr>
        <p:spPr>
          <a:xfrm>
            <a:off x="5471178" y="3049802"/>
            <a:ext cx="1606956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bg-BG" altLang="ko-KR" sz="4000" b="1" dirty="0">
                <a:solidFill>
                  <a:schemeClr val="bg1"/>
                </a:solidFill>
                <a:latin typeface="+mj-lt"/>
              </a:rPr>
              <a:t>Демо</a:t>
            </a:r>
            <a:endParaRPr lang="en-US" altLang="ko-KR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6000" dirty="0">
                <a:cs typeface="Arial" pitchFamily="34" charset="0"/>
              </a:rPr>
              <a:t>Благодарим за вниманието!</a:t>
            </a:r>
            <a:endParaRPr lang="ko-KR" altLang="en-US" sz="60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1867" dirty="0">
                <a:cs typeface="Arial" pitchFamily="34" charset="0"/>
              </a:rPr>
              <a:t>Емил Коев и Павел Коев</a:t>
            </a:r>
            <a:endParaRPr lang="ko-KR" altLang="en-US" sz="1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183</Words>
  <Application>Microsoft Office PowerPoint</Application>
  <PresentationFormat>Широк екран</PresentationFormat>
  <Paragraphs>110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Емил Коев</cp:lastModifiedBy>
  <cp:revision>76</cp:revision>
  <dcterms:created xsi:type="dcterms:W3CDTF">2020-01-20T05:08:25Z</dcterms:created>
  <dcterms:modified xsi:type="dcterms:W3CDTF">2021-04-05T09:11:26Z</dcterms:modified>
</cp:coreProperties>
</file>