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82" r:id="rId8"/>
    <p:sldId id="283" r:id="rId9"/>
    <p:sldId id="275" r:id="rId10"/>
    <p:sldId id="279" r:id="rId11"/>
    <p:sldId id="280" r:id="rId12"/>
    <p:sldId id="281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jetbrains.com/webstorm/" TargetMode="External"/><Relationship Id="rId7" Type="http://schemas.openxmlformats.org/officeDocument/2006/relationships/hyperlink" Target="https://nodejs.org/en/" TargetMode="External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.net/" TargetMode="External"/><Relationship Id="rId5" Type="http://schemas.openxmlformats.org/officeDocument/2006/relationships/hyperlink" Target="https://www.nuget.org/packages/AngularJS.Intellisense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www.visualstudio.com/" TargetMode="External"/><Relationship Id="rId9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docs.angularjs.org/guide/sco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cunningham/AngularJS-Learning" TargetMode="External"/><Relationship Id="rId2" Type="http://schemas.openxmlformats.org/officeDocument/2006/relationships/hyperlink" Target="http://docs.angularjs.org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9MHigUZKEM" TargetMode="External"/><Relationship Id="rId4" Type="http://schemas.openxmlformats.org/officeDocument/2006/relationships/hyperlink" Target="http://fastandfluid.com/publicdownloads/AngularJSIn60MinutesIsh_DanWahlin_May2013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Introduction to AngularJS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super-heroic JavaScript Framework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1000626" y="22996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7" y="5259785"/>
            <a:ext cx="409077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029" y="904967"/>
            <a:ext cx="8686800" cy="5299493"/>
          </a:xfrm>
        </p:spPr>
        <p:txBody>
          <a:bodyPr/>
          <a:lstStyle/>
          <a:p>
            <a:r>
              <a:rPr lang="en-US" dirty="0" smtClean="0"/>
              <a:t>We can use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2"/>
              </a:rPr>
              <a:t>AngularJS</a:t>
            </a:r>
            <a:r>
              <a:rPr lang="en-US" dirty="0"/>
              <a:t> </a:t>
            </a:r>
            <a:r>
              <a:rPr lang="en-US" dirty="0" smtClean="0"/>
              <a:t>(latest stable </a:t>
            </a:r>
            <a:r>
              <a:rPr lang="en-US" dirty="0" smtClean="0"/>
              <a:t>version)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3"/>
              </a:rPr>
              <a:t>WebStorm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4"/>
              </a:rPr>
              <a:t>Visual Studio </a:t>
            </a:r>
            <a:r>
              <a:rPr lang="en-US" dirty="0" smtClean="0"/>
              <a:t>(or any </a:t>
            </a:r>
            <a:r>
              <a:rPr lang="en-US" dirty="0" smtClean="0"/>
              <a:t>IDE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VS </a:t>
            </a:r>
            <a:r>
              <a:rPr lang="en-US" dirty="0" err="1" smtClean="0"/>
              <a:t>Intellisense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AngularJS.Intellisense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6"/>
              </a:rPr>
              <a:t>ASP.NET</a:t>
            </a:r>
            <a:r>
              <a:rPr lang="bg-B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hlinkClick r:id="rId7"/>
              </a:rPr>
              <a:t>NodeJS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server-side </a:t>
            </a:r>
            <a:r>
              <a:rPr lang="en-US" dirty="0" smtClean="0"/>
              <a:t>technology)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90" y="4814435"/>
            <a:ext cx="2713121" cy="13900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6" y="5317969"/>
            <a:ext cx="2969287" cy="88649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luisfarzati.github.io/angulartics/images/angularj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78" y="4649380"/>
            <a:ext cx="1622703" cy="17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Seed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261" y="1017818"/>
            <a:ext cx="8686800" cy="5299493"/>
          </a:xfrm>
        </p:spPr>
        <p:txBody>
          <a:bodyPr/>
          <a:lstStyle/>
          <a:p>
            <a:r>
              <a:rPr lang="en-US" dirty="0" smtClean="0"/>
              <a:t>What is Angular Seed:</a:t>
            </a:r>
          </a:p>
          <a:p>
            <a:pPr lvl="1"/>
            <a:r>
              <a:rPr lang="en-US" dirty="0" smtClean="0"/>
              <a:t>Official starting point template</a:t>
            </a:r>
          </a:p>
          <a:p>
            <a:pPr lvl="1"/>
            <a:r>
              <a:rPr lang="en-US" dirty="0" smtClean="0"/>
              <a:t>Works for small startup applications</a:t>
            </a:r>
          </a:p>
          <a:p>
            <a:pPr lvl="1"/>
            <a:r>
              <a:rPr lang="en-US" dirty="0" smtClean="0"/>
              <a:t>It has good organization and architecture</a:t>
            </a:r>
          </a:p>
          <a:p>
            <a:pPr lvl="1"/>
            <a:r>
              <a:rPr lang="en-US" dirty="0" smtClean="0"/>
              <a:t>Comes with basic server (NodeJS)</a:t>
            </a:r>
          </a:p>
          <a:p>
            <a:pPr lvl="1"/>
            <a:r>
              <a:rPr lang="en-US" dirty="0"/>
              <a:t>Get it from: </a:t>
            </a:r>
            <a:r>
              <a:rPr lang="en-US" dirty="0">
                <a:hlinkClick r:id="rId2"/>
              </a:rPr>
              <a:t>https://github.com/angular/angular-seed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7551" y="1516049"/>
            <a:ext cx="7924800" cy="685800"/>
          </a:xfrm>
        </p:spPr>
        <p:txBody>
          <a:bodyPr/>
          <a:lstStyle/>
          <a:p>
            <a:r>
              <a:rPr lang="en-US" dirty="0" smtClean="0"/>
              <a:t>Modules and </a:t>
            </a:r>
            <a:r>
              <a:rPr lang="en-US" dirty="0" err="1" smtClean="0"/>
              <a:t>ngApp</a:t>
            </a:r>
            <a:endParaRPr lang="en-US" dirty="0"/>
          </a:p>
        </p:txBody>
      </p:sp>
      <p:pic>
        <p:nvPicPr>
          <p:cNvPr id="7170" name="Picture 2" descr="http://websiteexpert.com/wp-content/uploads/Website-Expert-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73" y="2486728"/>
            <a:ext cx="3295650" cy="32956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 and </a:t>
            </a:r>
            <a:r>
              <a:rPr lang="en-US" dirty="0" err="1" smtClean="0"/>
              <a:t>ngApp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59456"/>
          </a:xfrm>
        </p:spPr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Like different applications</a:t>
            </a:r>
          </a:p>
          <a:p>
            <a:pPr lvl="1"/>
            <a:r>
              <a:rPr lang="en-US" dirty="0" smtClean="0"/>
              <a:t>Used only where needed in the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035705"/>
            <a:ext cx="8077200" cy="646331"/>
          </a:xfrm>
        </p:spPr>
        <p:txBody>
          <a:bodyPr/>
          <a:lstStyle/>
          <a:p>
            <a:r>
              <a:rPr lang="en-US" sz="1800" dirty="0" smtClean="0"/>
              <a:t>// JavaScript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myApp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angular.module</a:t>
            </a:r>
            <a:r>
              <a:rPr lang="en-US" sz="1800" dirty="0"/>
              <a:t>(</a:t>
            </a:r>
            <a:r>
              <a:rPr lang="en-US" sz="1800" dirty="0" smtClean="0"/>
              <a:t>'</a:t>
            </a:r>
            <a:r>
              <a:rPr lang="en-US" sz="1800" dirty="0" err="1" smtClean="0"/>
              <a:t>myApp</a:t>
            </a:r>
            <a:r>
              <a:rPr lang="en-US" sz="1800" dirty="0" smtClean="0"/>
              <a:t>', </a:t>
            </a:r>
            <a:r>
              <a:rPr lang="en-US" sz="1800" dirty="0"/>
              <a:t>[</a:t>
            </a:r>
            <a:r>
              <a:rPr lang="en-US" sz="1800" dirty="0" smtClean="0"/>
              <a:t>'dep_1', 'dep_2']);</a:t>
            </a:r>
            <a:endParaRPr lang="en-US" sz="1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059222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HTML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div ng-app</a:t>
            </a:r>
            <a:r>
              <a:rPr lang="en-US" sz="1800" dirty="0" smtClean="0"/>
              <a:t>="</a:t>
            </a:r>
            <a:r>
              <a:rPr lang="en-US" sz="1800" dirty="0" err="1" smtClean="0"/>
              <a:t>myApp</a:t>
            </a:r>
            <a:r>
              <a:rPr lang="en-US" sz="1800" dirty="0" smtClean="0"/>
              <a:t>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&lt;div ng-controller="</a:t>
            </a:r>
            <a:r>
              <a:rPr lang="en-US" sz="1800" dirty="0" err="1" smtClean="0"/>
              <a:t>myController</a:t>
            </a:r>
            <a:r>
              <a:rPr lang="en-US" sz="1800" dirty="0" smtClean="0"/>
              <a:t>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&lt;h1&gt;{{header}}&lt;/h1&gt;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&lt;/div&gt;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81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60" y="1321242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What, why, who and how?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Resources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Hello World application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Where to start </a:t>
            </a:r>
            <a:endParaRPr lang="bg-BG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Modules </a:t>
            </a:r>
            <a:r>
              <a:rPr lang="en-US" dirty="0" smtClean="0"/>
              <a:t>and </a:t>
            </a:r>
            <a:r>
              <a:rPr lang="en-US" dirty="0" err="1" smtClean="0"/>
              <a:t>ngApp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1649" y="1253656"/>
            <a:ext cx="7924800" cy="685800"/>
          </a:xfrm>
        </p:spPr>
        <p:txBody>
          <a:bodyPr/>
          <a:lstStyle/>
          <a:p>
            <a:r>
              <a:rPr lang="en-US" dirty="0" smtClean="0"/>
              <a:t>What, why, who and how?</a:t>
            </a:r>
            <a:endParaRPr lang="en-US" dirty="0"/>
          </a:p>
        </p:txBody>
      </p:sp>
      <p:pic>
        <p:nvPicPr>
          <p:cNvPr id="1026" name="Picture 2" descr="http://www.cavstheblog.com/wp-content/uploads/2012/06/What-why-how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67" y="2213445"/>
            <a:ext cx="4762500" cy="3571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2" y="1797047"/>
            <a:ext cx="8686800" cy="5299493"/>
          </a:xfrm>
        </p:spPr>
        <p:txBody>
          <a:bodyPr/>
          <a:lstStyle/>
          <a:p>
            <a:r>
              <a:rPr lang="en-US" dirty="0" smtClean="0"/>
              <a:t>MV*-based JavaScript framework</a:t>
            </a:r>
          </a:p>
          <a:p>
            <a:pPr lvl="1"/>
            <a:r>
              <a:rPr lang="en-US" dirty="0" smtClean="0"/>
              <a:t>Model – represents data</a:t>
            </a:r>
          </a:p>
          <a:p>
            <a:pPr lvl="1"/>
            <a:r>
              <a:rPr lang="en-US" dirty="0" smtClean="0"/>
              <a:t>View – represents information to the user</a:t>
            </a:r>
          </a:p>
          <a:p>
            <a:pPr lvl="1"/>
            <a:r>
              <a:rPr lang="en-US" dirty="0" smtClean="0"/>
              <a:t>* - can be controller, presenter, view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Angular JS features:</a:t>
            </a:r>
          </a:p>
          <a:p>
            <a:pPr lvl="1"/>
            <a:r>
              <a:rPr lang="en-US" dirty="0" smtClean="0"/>
              <a:t>MV*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Extends HTML</a:t>
            </a:r>
          </a:p>
          <a:p>
            <a:pPr lvl="1"/>
            <a:r>
              <a:rPr lang="en-US" dirty="0" smtClean="0"/>
              <a:t>Forward Thinking</a:t>
            </a:r>
          </a:p>
          <a:p>
            <a:pPr marL="357188" lvl="1" indent="0">
              <a:buNone/>
            </a:pPr>
            <a:endParaRPr lang="en-US" dirty="0"/>
          </a:p>
        </p:txBody>
      </p:sp>
      <p:pic>
        <p:nvPicPr>
          <p:cNvPr id="2050" name="Picture 2" descr="http://www.humasolutions.com/wp-content/uploads/2013/11/AngularJS-featu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1" y="1886129"/>
            <a:ext cx="4089811" cy="2876702"/>
          </a:xfrm>
          <a:prstGeom prst="roundRect">
            <a:avLst>
              <a:gd name="adj" fmla="val 78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259" y="715669"/>
            <a:ext cx="8686800" cy="5299493"/>
          </a:xfrm>
        </p:spPr>
        <p:txBody>
          <a:bodyPr/>
          <a:lstStyle/>
          <a:p>
            <a:r>
              <a:rPr lang="en-US" dirty="0" smtClean="0"/>
              <a:t>Angular JS architecture:</a:t>
            </a:r>
          </a:p>
          <a:p>
            <a:pPr lvl="1"/>
            <a:r>
              <a:rPr lang="en-US" dirty="0" smtClean="0"/>
              <a:t>Two-way binding</a:t>
            </a:r>
          </a:p>
          <a:p>
            <a:pPr lvl="1"/>
            <a:r>
              <a:rPr lang="en-US" dirty="0" smtClean="0">
                <a:hlinkClick r:id="rId2"/>
              </a:rPr>
              <a:t>Dirty checking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Dependency injection</a:t>
            </a:r>
            <a:endParaRPr lang="en-US" dirty="0" smtClean="0"/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Views / Directives</a:t>
            </a:r>
          </a:p>
          <a:p>
            <a:pPr marL="357188" lvl="1" indent="0">
              <a:buNone/>
            </a:pPr>
            <a:endParaRPr lang="en-US" dirty="0"/>
          </a:p>
        </p:txBody>
      </p:sp>
      <p:pic>
        <p:nvPicPr>
          <p:cNvPr id="3074" name="Picture 2" descr="http://www.prettywith.com/blog/wp-content/uploads/2013/10/need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4398" flipH="1">
            <a:off x="6603432" y="1037287"/>
            <a:ext cx="1834139" cy="275548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hetrafficpolice.com/wp-content/uploads/2013/10/banner-services-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90" y="4746929"/>
            <a:ext cx="3665552" cy="13745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1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4300" y="1110533"/>
            <a:ext cx="7924800" cy="6858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098" name="Picture 2" descr="http://digitalphilippines.net/wp-content/uploads/2013/04/resour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50" y="2149487"/>
            <a:ext cx="4762500" cy="31718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82646"/>
            <a:ext cx="8686800" cy="529949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http://angularjs.org/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docs.angularjs.org/api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https://github.com/jmcunningham/AngularJS-Learning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fastandfluid.com/publicdownloads/AngularJSIn60MinutesIsh_DanWahlin_May2013.pdf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https://www.youtube.com/watch?v=i9MHigUZKEM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2539</TotalTime>
  <Words>273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Cambria</vt:lpstr>
      <vt:lpstr>Consolas</vt:lpstr>
      <vt:lpstr>Corbel</vt:lpstr>
      <vt:lpstr>Wingdings 2</vt:lpstr>
      <vt:lpstr>Telerik Academy</vt:lpstr>
      <vt:lpstr>Introduction to AngularJS</vt:lpstr>
      <vt:lpstr>Table of Contents</vt:lpstr>
      <vt:lpstr>What, why, who and how?</vt:lpstr>
      <vt:lpstr>What, why, who and how?</vt:lpstr>
      <vt:lpstr>What, why, who and how?</vt:lpstr>
      <vt:lpstr>What, why, who and how?</vt:lpstr>
      <vt:lpstr>Resources</vt:lpstr>
      <vt:lpstr>Resources</vt:lpstr>
      <vt:lpstr>Hello World Application</vt:lpstr>
      <vt:lpstr>Tools</vt:lpstr>
      <vt:lpstr>Angular Seed</vt:lpstr>
      <vt:lpstr>Modules and ngApp</vt:lpstr>
      <vt:lpstr>Angular Modules and ngApp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Microsoft account</cp:lastModifiedBy>
  <cp:revision>377</cp:revision>
  <dcterms:created xsi:type="dcterms:W3CDTF">2013-08-27T10:58:23Z</dcterms:created>
  <dcterms:modified xsi:type="dcterms:W3CDTF">2015-12-09T13:54:20Z</dcterms:modified>
</cp:coreProperties>
</file>