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301" r:id="rId5"/>
    <p:sldId id="300" r:id="rId6"/>
    <p:sldId id="302" r:id="rId7"/>
    <p:sldId id="303" r:id="rId8"/>
    <p:sldId id="299" r:id="rId9"/>
    <p:sldId id="273" r:id="rId10"/>
    <p:sldId id="293" r:id="rId11"/>
    <p:sldId id="296" r:id="rId12"/>
    <p:sldId id="297" r:id="rId13"/>
    <p:sldId id="298" r:id="rId14"/>
    <p:sldId id="294" r:id="rId15"/>
    <p:sldId id="278" r:id="rId16"/>
    <p:sldId id="274" r:id="rId17"/>
    <p:sldId id="304" r:id="rId18"/>
    <p:sldId id="276" r:id="rId19"/>
    <p:sldId id="277" r:id="rId20"/>
    <p:sldId id="295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7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7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8359-502C-4A19-8FC1-82D36C7BB478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A1D7B-5991-461F-B543-E84EBE4C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65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2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666" y="2409245"/>
            <a:ext cx="7979134" cy="883712"/>
          </a:xfrm>
        </p:spPr>
        <p:txBody>
          <a:bodyPr/>
          <a:lstStyle/>
          <a:p>
            <a:r>
              <a:rPr lang="en-US" dirty="0" smtClean="0"/>
              <a:t>Controllers and Markup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Basics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4056933" y="4736768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66" y="56651"/>
            <a:ext cx="2782750" cy="2150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1791" t="22012" r="21791" b="22012"/>
          <a:stretch/>
        </p:blipFill>
        <p:spPr>
          <a:xfrm>
            <a:off x="1000626" y="229960"/>
            <a:ext cx="3477726" cy="245869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87" y="5259785"/>
            <a:ext cx="4090771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and $scope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842889"/>
            <a:ext cx="8686800" cy="5299493"/>
          </a:xfrm>
        </p:spPr>
        <p:txBody>
          <a:bodyPr/>
          <a:lstStyle/>
          <a:p>
            <a:r>
              <a:rPr lang="en-US" dirty="0" smtClean="0"/>
              <a:t>Controllers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View (HTML)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451741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myController($scope, /* services */)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$scope.hello = "Hi, guys!";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4132656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ng-app="myApp"&gt;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ng-controller="myController"&gt;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&lt;h1&gt;{{hello}}&lt;/h1&gt;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and $scope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842889"/>
            <a:ext cx="8686800" cy="5299493"/>
          </a:xfrm>
        </p:spPr>
        <p:txBody>
          <a:bodyPr/>
          <a:lstStyle/>
          <a:p>
            <a:r>
              <a:rPr lang="en-US" dirty="0" smtClean="0"/>
              <a:t>Another way is to use this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View (HTML)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451741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myController($scope, /* services */)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.hello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"Hi, guys!";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4132656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ng-app="myApp"&gt;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ng-controller="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 as vm"&gt;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&lt;h1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&gt;{{vm.hello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}}&lt;/h1&gt;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and $scope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842889"/>
            <a:ext cx="8686800" cy="5299493"/>
          </a:xfrm>
        </p:spPr>
        <p:txBody>
          <a:bodyPr/>
          <a:lstStyle/>
          <a:p>
            <a:r>
              <a:rPr lang="en-US" dirty="0" smtClean="0"/>
              <a:t>Behavior is also supported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View (HTML)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451741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myController($scope, /* services */)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this.calc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function(num){ return num*2;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4132656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ng-app="myApp"&gt;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ng-controller="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 as vm"&gt;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&lt;h1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&gt;{{vm.calc(2)}}&lt;/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842889"/>
            <a:ext cx="8686800" cy="5299493"/>
          </a:xfrm>
        </p:spPr>
        <p:txBody>
          <a:bodyPr/>
          <a:lstStyle/>
          <a:p>
            <a:r>
              <a:rPr lang="en-US" dirty="0" smtClean="0"/>
              <a:t>Controllers can be inherited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4157" y="1681089"/>
            <a:ext cx="73152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class="spicy"&gt;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ng-controller="MainController"&gt;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&lt;p&gt;Good {{timeOfDay}}, {{name}}!&lt;/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ng-controller="ChildController"&gt;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&lt;p&gt;Good {{timeOfDay}}, {{name}}!&lt;/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 ng-controller="GrandChildController"&gt;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&lt;p&gt;Good {{timeOfDay}}, {{name}}!&lt;/p&gt;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and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842889"/>
            <a:ext cx="8686800" cy="5299493"/>
          </a:xfrm>
        </p:spPr>
        <p:txBody>
          <a:bodyPr/>
          <a:lstStyle/>
          <a:p>
            <a:r>
              <a:rPr lang="en-US" dirty="0" smtClean="0"/>
              <a:t>Values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634621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('someValue',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'Ivaylo',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5,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date: new Date()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4911884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myApp.constant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('PI', 3.14);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Built-in Directives</a:t>
            </a:r>
            <a:endParaRPr lang="en-US" dirty="0"/>
          </a:p>
        </p:txBody>
      </p:sp>
      <p:pic>
        <p:nvPicPr>
          <p:cNvPr id="3074" name="Picture 2" descr="http://www.johannesburgbar.co.za/images/top_directive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90" y="2899203"/>
            <a:ext cx="4998948" cy="271441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3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Adds additional markup to the view</a:t>
            </a:r>
          </a:p>
          <a:p>
            <a:pPr lvl="1"/>
            <a:r>
              <a:rPr lang="en-US" dirty="0" smtClean="0"/>
              <a:t>Extends HTML functionality</a:t>
            </a:r>
          </a:p>
          <a:p>
            <a:pPr lvl="1"/>
            <a:r>
              <a:rPr lang="en-US" dirty="0" smtClean="0"/>
              <a:t>Three ways to declare</a:t>
            </a:r>
          </a:p>
          <a:p>
            <a:pPr lvl="1"/>
            <a:r>
              <a:rPr lang="en-US" dirty="0" smtClean="0"/>
              <a:t>Start with ng (from Angular)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4385773"/>
            <a:ext cx="7315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&lt;ng-form 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ng-form 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class="ng-form"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842889"/>
            <a:ext cx="8686800" cy="5299493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View (HTML)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451741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myController($scope, /* services */)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$scope.shouldShow = true;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4132656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ng-app="myApp"&gt;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ng-controller="myController"&gt;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ng-show="shouldShow"&gt;&lt;/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707718"/>
            <a:ext cx="8686800" cy="5299493"/>
          </a:xfrm>
        </p:spPr>
        <p:txBody>
          <a:bodyPr/>
          <a:lstStyle/>
          <a:p>
            <a:r>
              <a:rPr lang="en-US" dirty="0" smtClean="0"/>
              <a:t>Other Directives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348373"/>
            <a:ext cx="73152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ngApp // which module "compiles" the element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ngRepeat // repeats an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 // same as curly brackets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ngBindTemplate // template to bind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ngBindHtml // binds HTML directly (sanitizes it)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ngHide // hides an element when true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ngShow // shows an element when 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ngCloak // does not show until compiled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ngStyle // styles as JS object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 // puts styling by class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ngClassEven // class on all even elements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ngClassOdd // class on all uneven elements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683865"/>
            <a:ext cx="8686800" cy="5299493"/>
          </a:xfrm>
        </p:spPr>
        <p:txBody>
          <a:bodyPr/>
          <a:lstStyle/>
          <a:p>
            <a:r>
              <a:rPr lang="en-US" dirty="0" smtClean="0"/>
              <a:t>Other Directives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300666"/>
            <a:ext cx="73152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ngDisabled // disables an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ngChecked // checks an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ngMultiple // used with select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ngReadonly // can't be changed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ngSelected // selected option from select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ngForm // allows nesting of forms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ngSubmit // disables the default submit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ngHref // url bound to the $scope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ngSrc // image source bound to the $scope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ngNonBindable // tells angular to ignore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ngPluralize // easy edit of text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ngSwitch // easy switch HTML templates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532" y="1229000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Modules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Controllers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$scope </a:t>
            </a:r>
            <a:r>
              <a:rPr lang="en-US" dirty="0" smtClean="0"/>
              <a:t>object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Markup &amp; Binding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Filters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Validation</a:t>
            </a:r>
          </a:p>
          <a:p>
            <a:endParaRPr lang="en-US" dirty="0"/>
          </a:p>
        </p:txBody>
      </p:sp>
      <p:pic>
        <p:nvPicPr>
          <p:cNvPr id="1026" name="Picture 2" descr="http://ethosworld.com/library/library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78" y="3705637"/>
            <a:ext cx="3809636" cy="233735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Event Directives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634621"/>
            <a:ext cx="73152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ngClick // mouse click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ngDblClick // double mouse click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ngMousedown // mouse down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ngMouseenter // mouse over the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ngMouseleave // mouse leaves the element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ngMouseup // mouse up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ngChange // changing a value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ng-change="handleChange()"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ng-model="property" /&gt;</a:t>
            </a:r>
          </a:p>
        </p:txBody>
      </p:sp>
    </p:spTree>
    <p:extLst>
      <p:ext uri="{BB962C8B-B14F-4D97-AF65-F5344CB8AC3E}">
        <p14:creationId xmlns:p14="http://schemas.microsoft.com/office/powerpoint/2010/main" val="8746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Restrictions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5872"/>
            <a:ext cx="8686800" cy="5299493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If you support old IE versions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err="1" smtClean="0"/>
              <a:t>Polyfil</a:t>
            </a:r>
            <a:r>
              <a:rPr lang="en-US" dirty="0" smtClean="0"/>
              <a:t> </a:t>
            </a:r>
            <a:r>
              <a:rPr lang="en-US" dirty="0" err="1" smtClean="0"/>
              <a:t>JSON.stringify</a:t>
            </a:r>
            <a:r>
              <a:rPr lang="en-US" dirty="0" smtClean="0"/>
              <a:t> (google it)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No NG tags (only attributes)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6592" y="4194941"/>
            <a:ext cx="7315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&lt;ng-pluralize count="…" when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"…"&gt;&lt;/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ng-pluralize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ng-pluralize count="…" when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"…"&gt;&lt;/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7976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pic>
        <p:nvPicPr>
          <p:cNvPr id="4098" name="Picture 2" descr="http://www.eiworld.org/blog/wp-content/uploads/2013/04/Facial-Expressions-7-Fema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98" y="3086677"/>
            <a:ext cx="6161894" cy="232816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5638" y="1129138"/>
            <a:ext cx="8686800" cy="5299493"/>
          </a:xfrm>
        </p:spPr>
        <p:txBody>
          <a:bodyPr/>
          <a:lstStyle/>
          <a:p>
            <a:r>
              <a:rPr lang="en-US" dirty="0" smtClean="0"/>
              <a:t>You can write expressions</a:t>
            </a:r>
          </a:p>
          <a:p>
            <a:pPr lvl="1"/>
            <a:r>
              <a:rPr lang="en-US" dirty="0" smtClean="0"/>
              <a:t>Use curly brackets</a:t>
            </a:r>
          </a:p>
          <a:p>
            <a:pPr lvl="1"/>
            <a:r>
              <a:rPr lang="en-US" dirty="0" smtClean="0"/>
              <a:t>You can evaluate some JS expressions</a:t>
            </a:r>
          </a:p>
          <a:p>
            <a:pPr lvl="1"/>
            <a:r>
              <a:rPr lang="en-US" dirty="0" smtClean="0"/>
              <a:t>You can create arrays</a:t>
            </a:r>
          </a:p>
          <a:p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6592" y="3940499"/>
            <a:ext cx="7315200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name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amount * 100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+ 3 }}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number in [1, 2, 3, 4, 5, 6, 7, 8, 9] }}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5746" y="1492196"/>
            <a:ext cx="7924800" cy="685800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5122" name="Picture 2" descr="http://www.adiesel.com/images/allproduc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67" y="2604344"/>
            <a:ext cx="3956055" cy="300132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5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20526" y="1192747"/>
            <a:ext cx="8686800" cy="5299493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Filters: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modify the output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format output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sort data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filter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88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881" y="930356"/>
            <a:ext cx="8686800" cy="5299493"/>
          </a:xfrm>
        </p:spPr>
        <p:txBody>
          <a:bodyPr/>
          <a:lstStyle/>
          <a:p>
            <a:r>
              <a:rPr lang="en-US" dirty="0" smtClean="0"/>
              <a:t>Using filters</a:t>
            </a:r>
          </a:p>
          <a:p>
            <a:endParaRPr lang="en-US" dirty="0" smtClean="0"/>
          </a:p>
          <a:p>
            <a:r>
              <a:rPr lang="en-US" dirty="0" smtClean="0"/>
              <a:t>Built-in filters</a:t>
            </a:r>
            <a:endParaRPr lang="en-US" b="0" dirty="0"/>
          </a:p>
          <a:p>
            <a:pPr lvl="1"/>
            <a:r>
              <a:rPr lang="en-US" dirty="0" smtClean="0"/>
              <a:t>uppercase</a:t>
            </a:r>
            <a:r>
              <a:rPr lang="en-US" b="0" dirty="0" smtClean="0"/>
              <a:t>, </a:t>
            </a:r>
            <a:r>
              <a:rPr lang="en-US" dirty="0" smtClean="0"/>
              <a:t>lowercase</a:t>
            </a:r>
            <a:endParaRPr lang="en-US" b="0" dirty="0"/>
          </a:p>
          <a:p>
            <a:pPr lvl="1"/>
            <a:r>
              <a:rPr lang="en-US" dirty="0" smtClean="0"/>
              <a:t>number</a:t>
            </a:r>
            <a:endParaRPr lang="en-US" b="0" dirty="0"/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err="1" smtClean="0"/>
              <a:t>orderBy</a:t>
            </a:r>
            <a:r>
              <a:rPr lang="en-US" dirty="0" smtClean="0"/>
              <a:t>, </a:t>
            </a:r>
            <a:r>
              <a:rPr lang="en-US" dirty="0" err="1" smtClean="0"/>
              <a:t>limitTo</a:t>
            </a:r>
            <a:r>
              <a:rPr lang="en-US" dirty="0" smtClean="0"/>
              <a:t>, filter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8741" y="1714134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filter }}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 descr="http://www.aquasana.com.au/wp-content/themes/aquasana/images/watermarked/replacement_fil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79" y="3140764"/>
            <a:ext cx="2465732" cy="26856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6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4076" y="1319970"/>
            <a:ext cx="8686800" cy="5299493"/>
          </a:xfrm>
        </p:spPr>
        <p:txBody>
          <a:bodyPr/>
          <a:lstStyle/>
          <a:p>
            <a:r>
              <a:rPr lang="en-US" dirty="0" smtClean="0"/>
              <a:t>Writing custom filters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5130" y="2270725"/>
            <a:ext cx="7315200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module.filter(‘name’,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/*,filter parameters*/)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modify input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modifiedOutput;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888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1649" y="1492196"/>
            <a:ext cx="7924800" cy="685800"/>
          </a:xfrm>
        </p:spPr>
        <p:txBody>
          <a:bodyPr/>
          <a:lstStyle/>
          <a:p>
            <a:r>
              <a:rPr lang="en-US" dirty="0" smtClean="0"/>
              <a:t>Two Way Binding</a:t>
            </a:r>
            <a:endParaRPr lang="en-US" dirty="0"/>
          </a:p>
        </p:txBody>
      </p:sp>
      <p:pic>
        <p:nvPicPr>
          <p:cNvPr id="7170" name="Picture 2" descr="http://docs.angularjs.org/img/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72" y="2586478"/>
            <a:ext cx="3810000" cy="2762251"/>
          </a:xfrm>
          <a:prstGeom prst="roundRect">
            <a:avLst>
              <a:gd name="adj" fmla="val 60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Binding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7930" y="731573"/>
            <a:ext cx="8686800" cy="5299493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ngModel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On input</a:t>
            </a:r>
            <a:endParaRPr lang="en-US" b="0" dirty="0"/>
          </a:p>
          <a:p>
            <a:pPr lvl="1"/>
            <a:r>
              <a:rPr lang="en-US" dirty="0" smtClean="0"/>
              <a:t>On</a:t>
            </a:r>
            <a:r>
              <a:rPr lang="en-US" b="0" dirty="0" smtClean="0"/>
              <a:t> </a:t>
            </a:r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textarea</a:t>
            </a:r>
            <a:endParaRPr lang="en-US" b="0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7562" y="3539587"/>
            <a:ext cx="8293211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type=“text” ng-model=“object.property”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type=“text” ng-model=“property”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type=“text” ng-model=“object.container.property” /&gt;</a:t>
            </a:r>
          </a:p>
        </p:txBody>
      </p:sp>
      <p:pic>
        <p:nvPicPr>
          <p:cNvPr id="10242" name="Picture 2" descr="Top Fashion Model HQ Wallpa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49" y="950180"/>
            <a:ext cx="3555824" cy="22223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6502" y="1380876"/>
            <a:ext cx="7924800" cy="685800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2" name="Picture 2" descr="http://www.bookcrust.com/img/modu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86" y="2255089"/>
            <a:ext cx="5986432" cy="367218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92196"/>
            <a:ext cx="7924800" cy="685800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9218" name="Picture 2" descr="http://anatbaron.com/wp-content/uploads/Network-Marketing-Valid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31" y="2416521"/>
            <a:ext cx="3924300" cy="3000376"/>
          </a:xfrm>
          <a:prstGeom prst="roundRect">
            <a:avLst>
              <a:gd name="adj" fmla="val 60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3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1785" y="962161"/>
            <a:ext cx="8686800" cy="5299493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Default validation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  <a:r>
              <a:rPr lang="en-US" dirty="0" smtClean="0"/>
              <a:t> – makes property required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ngPattern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regex pattern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Form Properties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$valid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$invalid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CSS Classes – classes can be styled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81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47894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Controllers – main logic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$scope – bound to the 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Markup – HTML++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Binding – two way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Filters – sort, filter, format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Validation – validate user input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1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Modules in Angular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Allows you to separate different components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Clean separation of concerns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Just like namespaces in C#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Modules have dependencies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be defined or requested</a:t>
            </a:r>
            <a:endParaRPr lang="en-US" dirty="0" smtClean="0"/>
          </a:p>
          <a:p>
            <a:pPr marL="35718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842889"/>
            <a:ext cx="8686800" cy="5299493"/>
          </a:xfrm>
        </p:spPr>
        <p:txBody>
          <a:bodyPr/>
          <a:lstStyle/>
          <a:p>
            <a:r>
              <a:rPr lang="en-US" dirty="0" smtClean="0"/>
              <a:t>Defining modules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do not have dependencies, provide empty array, otherwise it will not work</a:t>
            </a:r>
          </a:p>
          <a:p>
            <a:r>
              <a:rPr lang="en-US" dirty="0" smtClean="0"/>
              <a:t>Requesting module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899252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angular.module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'myModule', ['dep1',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'dep2']);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4727879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angular.module(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'myModule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6502" y="1380876"/>
            <a:ext cx="7924800" cy="685800"/>
          </a:xfrm>
        </p:spPr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pic>
        <p:nvPicPr>
          <p:cNvPr id="3074" name="Picture 2" descr="http://solutionpick.com/wp-content/uploads/2015/12/Injection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68" y="2566845"/>
            <a:ext cx="3907467" cy="290251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0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842889"/>
            <a:ext cx="8686800" cy="5299493"/>
          </a:xfrm>
        </p:spPr>
        <p:txBody>
          <a:bodyPr/>
          <a:lstStyle/>
          <a:p>
            <a:r>
              <a:rPr lang="en-US" dirty="0" smtClean="0"/>
              <a:t>A lot of angular components support DI</a:t>
            </a:r>
            <a:endParaRPr lang="en-US" dirty="0" smtClean="0"/>
          </a:p>
          <a:p>
            <a:r>
              <a:rPr lang="en-US" dirty="0" smtClean="0"/>
              <a:t>Two types of DI</a:t>
            </a:r>
          </a:p>
          <a:p>
            <a:pPr lvl="1"/>
            <a:r>
              <a:rPr lang="en-US" dirty="0" smtClean="0"/>
              <a:t>Function parameter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Explicit DI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 first one does not work well with </a:t>
            </a:r>
            <a:r>
              <a:rPr lang="en-US" dirty="0" err="1" smtClean="0"/>
              <a:t>minificators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8577" y="2890452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mymodule.controller('Home', function($scope){});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577" y="4285108"/>
            <a:ext cx="73152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mymodule.controller('Home', ['$scope', '$http', function(s, h) { }]);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6502" y="1380876"/>
            <a:ext cx="7924800" cy="685800"/>
          </a:xfrm>
        </p:spPr>
        <p:txBody>
          <a:bodyPr/>
          <a:lstStyle/>
          <a:p>
            <a:r>
              <a:rPr lang="en-US" dirty="0" smtClean="0"/>
              <a:t>Controllers and $scope</a:t>
            </a:r>
            <a:endParaRPr lang="en-US" dirty="0"/>
          </a:p>
        </p:txBody>
      </p:sp>
      <p:pic>
        <p:nvPicPr>
          <p:cNvPr id="2050" name="Picture 2" descr="http://4.bp.blogspot.com/-oxAWs1Uu2I0/UTrG2tKAj3I/AAAAAAAAAyg/DaFMXALGDMs/s1600/xbox-keyboard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27" y="2341976"/>
            <a:ext cx="4552950" cy="32385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8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and $scope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Controllers in Angular</a:t>
            </a:r>
          </a:p>
          <a:p>
            <a:pPr lvl="1"/>
            <a:r>
              <a:rPr lang="en-US" dirty="0" smtClean="0"/>
              <a:t>Have all the logic about a page</a:t>
            </a:r>
          </a:p>
          <a:p>
            <a:pPr lvl="1"/>
            <a:r>
              <a:rPr lang="en-US" dirty="0" smtClean="0"/>
              <a:t>Control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$scope </a:t>
            </a:r>
            <a:r>
              <a:rPr lang="en-US" dirty="0" smtClean="0"/>
              <a:t>object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$scope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Two-way bound to the view</a:t>
            </a:r>
          </a:p>
          <a:p>
            <a:pPr lvl="1"/>
            <a:r>
              <a:rPr lang="en-US" dirty="0" smtClean="0"/>
              <a:t>Tracks any changes in view and updates itself</a:t>
            </a:r>
          </a:p>
          <a:p>
            <a:pPr lvl="1"/>
            <a:r>
              <a:rPr lang="en-US" dirty="0" smtClean="0"/>
              <a:t>Tracks any changes in JS and updates the view</a:t>
            </a:r>
          </a:p>
          <a:p>
            <a:pPr marL="35718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3124</TotalTime>
  <Words>1114</Words>
  <Application>Microsoft Office PowerPoint</Application>
  <PresentationFormat>On-screen Show (4:3)</PresentationFormat>
  <Paragraphs>259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Controllers and Markup</vt:lpstr>
      <vt:lpstr>Table of Contents</vt:lpstr>
      <vt:lpstr>Modules</vt:lpstr>
      <vt:lpstr>Modules</vt:lpstr>
      <vt:lpstr>Modules</vt:lpstr>
      <vt:lpstr>Dependency Injection</vt:lpstr>
      <vt:lpstr>Dependency Injection</vt:lpstr>
      <vt:lpstr>Controllers and $scope</vt:lpstr>
      <vt:lpstr>Controllers and $scope</vt:lpstr>
      <vt:lpstr>Controllers and $scope</vt:lpstr>
      <vt:lpstr>Controllers and $scope</vt:lpstr>
      <vt:lpstr>Controllers and $scope</vt:lpstr>
      <vt:lpstr>Controller inheritance</vt:lpstr>
      <vt:lpstr>Constants and Values</vt:lpstr>
      <vt:lpstr>Built-in Directives</vt:lpstr>
      <vt:lpstr>Built-in Directives</vt:lpstr>
      <vt:lpstr>Directives Example</vt:lpstr>
      <vt:lpstr>Other Directives</vt:lpstr>
      <vt:lpstr>Other Directives</vt:lpstr>
      <vt:lpstr>Event Directives</vt:lpstr>
      <vt:lpstr>IE Restrictions</vt:lpstr>
      <vt:lpstr>Expressions</vt:lpstr>
      <vt:lpstr>Expressions</vt:lpstr>
      <vt:lpstr>Filters</vt:lpstr>
      <vt:lpstr>Filters</vt:lpstr>
      <vt:lpstr>Filters</vt:lpstr>
      <vt:lpstr>Filters</vt:lpstr>
      <vt:lpstr>Two Way Binding</vt:lpstr>
      <vt:lpstr>Two Way Binding</vt:lpstr>
      <vt:lpstr>Validation</vt:lpstr>
      <vt:lpstr>Validation</vt:lpstr>
      <vt:lpstr>Summary</vt:lpstr>
      <vt:lpstr>AngularJS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Microsoft account</cp:lastModifiedBy>
  <cp:revision>526</cp:revision>
  <dcterms:created xsi:type="dcterms:W3CDTF">2013-08-27T10:58:23Z</dcterms:created>
  <dcterms:modified xsi:type="dcterms:W3CDTF">2015-12-09T12:56:53Z</dcterms:modified>
</cp:coreProperties>
</file>