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3" r:id="rId6"/>
    <p:sldId id="294" r:id="rId7"/>
    <p:sldId id="278" r:id="rId8"/>
    <p:sldId id="274" r:id="rId9"/>
    <p:sldId id="297" r:id="rId10"/>
    <p:sldId id="299" r:id="rId11"/>
    <p:sldId id="298" r:id="rId12"/>
    <p:sldId id="29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88359-502C-4A19-8FC1-82D36C7BB47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1D7B-5991-461F-B543-E84EBE4C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43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Basics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579207" y="977608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7" y="5259785"/>
            <a:ext cx="4090771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pic>
        <p:nvPicPr>
          <p:cNvPr id="5122" name="Picture 2" descr="http://www.gpsmap.com.ua/en/products/software/images/routing_d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74" y="2821692"/>
            <a:ext cx="4572000" cy="25908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Route parameters start with ":"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them later in controllers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1740630"/>
            <a:ext cx="7315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('/partial/:a/:b/:c',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templateUrl: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controller: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3082" y="3753635"/>
            <a:ext cx="7315200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scope,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$scope.a = $routeParams.a;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$scope.b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routeParams.b;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353" y="186060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Angular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Creating routes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Accessing route parameters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11" y="1781091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route in SPA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is a template / partial view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Creating routes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Using route parameters</a:t>
            </a:r>
            <a:endParaRPr lang="en-US" dirty="0"/>
          </a:p>
        </p:txBody>
      </p:sp>
      <p:pic>
        <p:nvPicPr>
          <p:cNvPr id="1026" name="Picture 2" descr="http://www.newyorker.com/online/blogs/photobooth/Books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4" y="3988062"/>
            <a:ext cx="2874792" cy="21503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5856" y="1627368"/>
            <a:ext cx="7924800" cy="685800"/>
          </a:xfrm>
        </p:spPr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pic>
        <p:nvPicPr>
          <p:cNvPr id="2050" name="Picture 2" descr="http://gfol1.cvpernes.org/tenue-route-3_ws10184375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1" y="2612004"/>
            <a:ext cx="5048250" cy="2857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In SPA applications route is</a:t>
            </a:r>
          </a:p>
          <a:p>
            <a:pPr lvl="1"/>
            <a:r>
              <a:rPr lang="en-US" dirty="0" smtClean="0"/>
              <a:t>Path to part of the SPA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mapped URL to specific file or resource</a:t>
            </a:r>
          </a:p>
          <a:p>
            <a:pPr lvl="1"/>
            <a:r>
              <a:rPr lang="en-US" dirty="0" smtClean="0"/>
              <a:t>Descriptive for the end user</a:t>
            </a:r>
          </a:p>
          <a:p>
            <a:pPr lvl="1"/>
            <a:r>
              <a:rPr lang="en-US" dirty="0" smtClean="0"/>
              <a:t>Provides history and copy-paste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4244"/>
            <a:ext cx="7924800" cy="685800"/>
          </a:xfrm>
        </p:spPr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pic>
        <p:nvPicPr>
          <p:cNvPr id="3074" name="Picture 2" descr="http://www.utahmediadirectory.com/powerpoint_templates/presentation_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3" y="2482131"/>
            <a:ext cx="4302540" cy="32269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274" y="1280212"/>
            <a:ext cx="8686800" cy="5299493"/>
          </a:xfrm>
        </p:spPr>
        <p:txBody>
          <a:bodyPr/>
          <a:lstStyle/>
          <a:p>
            <a:r>
              <a:rPr lang="en-US" dirty="0" smtClean="0"/>
              <a:t>Templates are:</a:t>
            </a:r>
          </a:p>
          <a:p>
            <a:pPr lvl="1"/>
            <a:r>
              <a:rPr lang="en-US" dirty="0" smtClean="0"/>
              <a:t>Partial HTML files</a:t>
            </a:r>
          </a:p>
          <a:p>
            <a:pPr lvl="1"/>
            <a:r>
              <a:rPr lang="en-US" dirty="0" smtClean="0"/>
              <a:t>Contain only part of the web page</a:t>
            </a:r>
          </a:p>
          <a:p>
            <a:pPr lvl="1"/>
            <a:r>
              <a:rPr lang="en-US" dirty="0" smtClean="0"/>
              <a:t>Usually are rendered through AJAX / caching</a:t>
            </a:r>
          </a:p>
          <a:p>
            <a:pPr lvl="1"/>
            <a:r>
              <a:rPr lang="en-US" dirty="0" smtClean="0"/>
              <a:t>Rendered in a "parent" HTML / view</a:t>
            </a:r>
          </a:p>
          <a:p>
            <a:pPr lvl="1"/>
            <a:r>
              <a:rPr lang="en-US" dirty="0" smtClean="0"/>
              <a:t>Saving repetitive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89761"/>
            <a:ext cx="7924800" cy="6858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pic>
        <p:nvPicPr>
          <p:cNvPr id="4098" name="Picture 2" descr="http://img0.gtsstatic.com/wallpapers/c174e49044ce6ebd6cb3808c5bbc4df0_larg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0" y="2806812"/>
            <a:ext cx="4707171" cy="29419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Include the module (different script file)</a:t>
            </a:r>
          </a:p>
          <a:p>
            <a:r>
              <a:rPr lang="en-US" dirty="0" smtClean="0"/>
              <a:t>Create Routes per module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2366141"/>
            <a:ext cx="7315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angular.module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'myApp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['ngRoute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config(function($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routeProvider.when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('/route',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'templates/partial.html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'myController' // optional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routeProvider.otherwise({redirectTo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:/home'});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0848" y="171615"/>
            <a:ext cx="7086600" cy="838200"/>
          </a:xfrm>
        </p:spPr>
        <p:txBody>
          <a:bodyPr/>
          <a:lstStyle/>
          <a:p>
            <a:r>
              <a:rPr lang="en-US" dirty="0" smtClean="0"/>
              <a:t>Creating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3" y="1033721"/>
            <a:ext cx="8686800" cy="529949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dirty="0" smtClean="0"/>
              <a:t> (or default page) per module</a:t>
            </a:r>
          </a:p>
          <a:p>
            <a:r>
              <a:rPr lang="en-US" dirty="0" smtClean="0"/>
              <a:t>Include all scripts</a:t>
            </a:r>
          </a:p>
          <a:p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ng-view</a:t>
            </a:r>
            <a:r>
              <a:rPr lang="en-US" dirty="0" smtClean="0"/>
              <a:t> directive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3082" y="3503177"/>
            <a:ext cx="731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ng-app="myApp"&gt;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&lt;div ng-view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all partials will be rendered here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&lt;/div ng-view&gt;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6867</TotalTime>
  <Words>321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Consolas</vt:lpstr>
      <vt:lpstr>Corbel</vt:lpstr>
      <vt:lpstr>Wingdings 2</vt:lpstr>
      <vt:lpstr>Telerik Academy</vt:lpstr>
      <vt:lpstr>Routing</vt:lpstr>
      <vt:lpstr>Table of Contents</vt:lpstr>
      <vt:lpstr>What Is a Route</vt:lpstr>
      <vt:lpstr>What Is a Route</vt:lpstr>
      <vt:lpstr>What Is a Template</vt:lpstr>
      <vt:lpstr>What Is a Template</vt:lpstr>
      <vt:lpstr>Creating Routes</vt:lpstr>
      <vt:lpstr>Creating Routes</vt:lpstr>
      <vt:lpstr>Creating Routes</vt:lpstr>
      <vt:lpstr>Route Parameters</vt:lpstr>
      <vt:lpstr>Route Parameters</vt:lpstr>
      <vt:lpstr>Summary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Microsoft account</cp:lastModifiedBy>
  <cp:revision>621</cp:revision>
  <dcterms:created xsi:type="dcterms:W3CDTF">2013-08-27T10:58:23Z</dcterms:created>
  <dcterms:modified xsi:type="dcterms:W3CDTF">2015-12-09T10:09:12Z</dcterms:modified>
</cp:coreProperties>
</file>