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91" r:id="rId3"/>
    <p:sldId id="304" r:id="rId4"/>
    <p:sldId id="257" r:id="rId5"/>
    <p:sldId id="292" r:id="rId6"/>
    <p:sldId id="334" r:id="rId7"/>
    <p:sldId id="335" r:id="rId8"/>
    <p:sldId id="337" r:id="rId9"/>
    <p:sldId id="338" r:id="rId10"/>
    <p:sldId id="339" r:id="rId11"/>
    <p:sldId id="340" r:id="rId12"/>
    <p:sldId id="341" r:id="rId13"/>
    <p:sldId id="336" r:id="rId14"/>
    <p:sldId id="342" r:id="rId15"/>
    <p:sldId id="344" r:id="rId16"/>
    <p:sldId id="345" r:id="rId17"/>
    <p:sldId id="346" r:id="rId18"/>
    <p:sldId id="348" r:id="rId19"/>
    <p:sldId id="347" r:id="rId20"/>
    <p:sldId id="305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2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31" r:id="rId41"/>
    <p:sldId id="332" r:id="rId42"/>
    <p:sldId id="333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454CF-8F80-40BB-95A8-2FE61EFD4042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2FA8-044F-4FAD-B4E5-CDA232E7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ocs.telerik.com/kendo-ui/getting-started/introducti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telerik.com/kendo-ui/" TargetMode="External"/><Relationship Id="rId2" Type="http://schemas.openxmlformats.org/officeDocument/2006/relationships/hyperlink" Target="http://docs.telerik.com/kendo-u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lerik.com/download/kendo-ui" TargetMode="External"/><Relationship Id="rId4" Type="http://schemas.openxmlformats.org/officeDocument/2006/relationships/hyperlink" Target="http://trykendoui.telerik.co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Telerik Framework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458">
            <a:off x="546051" y="1939065"/>
            <a:ext cx="2115334" cy="2115334"/>
          </a:xfrm>
          <a:prstGeom prst="round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03" y="4504887"/>
            <a:ext cx="2949055" cy="1855447"/>
          </a:xfrm>
          <a:prstGeom prst="round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9819">
            <a:off x="6373219" y="355568"/>
            <a:ext cx="1717816" cy="17178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3459">
            <a:off x="3120204" y="440922"/>
            <a:ext cx="2338277" cy="1673137"/>
          </a:xfrm>
          <a:prstGeom prst="round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87" y="5259785"/>
            <a:ext cx="409077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948273"/>
            <a:ext cx="8686800" cy="5791200"/>
          </a:xfrm>
        </p:spPr>
        <p:txBody>
          <a:bodyPr/>
          <a:lstStyle/>
          <a:p>
            <a:r>
              <a:rPr lang="en-US" dirty="0" smtClean="0"/>
              <a:t>Subscribing to events</a:t>
            </a:r>
          </a:p>
          <a:p>
            <a:pPr lvl="1"/>
            <a:r>
              <a:rPr lang="en-US" dirty="0" smtClean="0"/>
              <a:t>Specify at initialization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bind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unbind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5" y="2217174"/>
            <a:ext cx="833865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kendoAutoComplete({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change: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 { this…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4" y="3820870"/>
            <a:ext cx="833865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kendoAutoComplete();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autocomplete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('kendoAutoComplete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autocomplete.bind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function() { this… 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1" y="1199943"/>
            <a:ext cx="8686800" cy="5791200"/>
          </a:xfrm>
        </p:spPr>
        <p:txBody>
          <a:bodyPr/>
          <a:lstStyle/>
          <a:p>
            <a:r>
              <a:rPr lang="en-US" dirty="0" smtClean="0"/>
              <a:t>The DOM elements</a:t>
            </a:r>
          </a:p>
          <a:p>
            <a:pPr lvl="1"/>
            <a:r>
              <a:rPr lang="en-US" dirty="0" smtClean="0"/>
              <a:t>The element property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wrapper property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2" y="2797413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#myWindow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('kendoWindow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493" y="4459984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#myWindow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kendoWindow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).wrapper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33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9" y="1359334"/>
            <a:ext cx="8686800" cy="5791200"/>
          </a:xfrm>
        </p:spPr>
        <p:txBody>
          <a:bodyPr/>
          <a:lstStyle/>
          <a:p>
            <a:r>
              <a:rPr lang="en-US" dirty="0" smtClean="0"/>
              <a:t>Destroying widgets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destroy</a:t>
            </a:r>
            <a:r>
              <a:rPr lang="en-US" dirty="0" smtClean="0"/>
              <a:t>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Deleted the widget instance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Removes auto generated HTML content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Destroys all child widgets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1" y="4613314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#myGrid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('kendoGrid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).destroy();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Common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9" y="864383"/>
            <a:ext cx="8686800" cy="5791200"/>
          </a:xfrm>
        </p:spPr>
        <p:txBody>
          <a:bodyPr/>
          <a:lstStyle/>
          <a:p>
            <a:r>
              <a:rPr lang="en-US" dirty="0" smtClean="0"/>
              <a:t>Kendo Color Picker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palette</a:t>
            </a:r>
            <a:r>
              <a:rPr lang="en-US" dirty="0" smtClean="0"/>
              <a:t>: "basic", "</a:t>
            </a:r>
            <a:r>
              <a:rPr lang="en-US" dirty="0" err="1" smtClean="0"/>
              <a:t>websafe</a:t>
            </a:r>
            <a:r>
              <a:rPr lang="en-US" dirty="0" smtClean="0"/>
              <a:t>", array of colors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columns</a:t>
            </a:r>
            <a:r>
              <a:rPr lang="en-US" dirty="0" smtClean="0"/>
              <a:t>: number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value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close, open, color, enable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change, select, open, close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1" y="4797872"/>
            <a:ext cx="833865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$('#element').kendoColorPicker({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palette: 'basic'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Time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Date Time Picker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options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value, min, max, format, start, 	interval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close, open, enable, min, max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change, open, close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9" y="4328088"/>
            <a:ext cx="83386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$('#dateTimePicker').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kendoDateTimePicker({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value: new Date(2000, 10, 10, 10, 0, 0),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min: new Date(1950, 0, 1, 8, 0, 0),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max: new Date(2049, 11, 31, 18, 0,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Masked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Masked Text Box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mask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0, 9, #, L, ?, &amp;, C, A, a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promptChar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string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enable,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readonly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value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8" y="4370033"/>
            <a:ext cx="833865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$('#maskedtextbox').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kendoMaskedTextBox({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mask: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000-0000',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promptChar: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2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5" y="981829"/>
            <a:ext cx="8686800" cy="5791200"/>
          </a:xfrm>
        </p:spPr>
        <p:txBody>
          <a:bodyPr/>
          <a:lstStyle/>
          <a:p>
            <a:r>
              <a:rPr lang="en-US" dirty="0" smtClean="0"/>
              <a:t>Kendo Menu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6" y="1853336"/>
            <a:ext cx="833865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id="menu"&gt;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&lt;li&gt;Normal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li&gt;First&lt;/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li&gt;Second&lt;/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li&gt;Third&lt;/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487" y="5200661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$("#menu").kendoMenu();</a:t>
            </a:r>
          </a:p>
        </p:txBody>
      </p:sp>
    </p:spTree>
    <p:extLst>
      <p:ext uri="{BB962C8B-B14F-4D97-AF65-F5344CB8AC3E}">
        <p14:creationId xmlns:p14="http://schemas.microsoft.com/office/powerpoint/2010/main" val="12091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5" y="981829"/>
            <a:ext cx="8686800" cy="5791200"/>
          </a:xfrm>
        </p:spPr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TabStrip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6" y="1652000"/>
            <a:ext cx="8338657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class="k-state-active"&gt;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York&lt;/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            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p&gt;Rainy weather in Paris.&lt;/p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    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p&gt;Sunny weather in New York.&lt;/p&gt;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487" y="5200661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$("#tabstrip").kendoTabStrip();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4" y="1241888"/>
            <a:ext cx="8686800" cy="5791200"/>
          </a:xfrm>
        </p:spPr>
        <p:txBody>
          <a:bodyPr/>
          <a:lstStyle/>
          <a:p>
            <a:r>
              <a:rPr lang="en-US" dirty="0" smtClean="0"/>
              <a:t>Kendo Tooltip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options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position, width, height, content,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showOn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autoHide</a:t>
            </a:r>
            <a:endParaRPr lang="en-US" dirty="0"/>
          </a:p>
          <a:p>
            <a:pPr lvl="1"/>
            <a:r>
              <a:rPr lang="en-US" dirty="0">
                <a:solidFill>
                  <a:srgbClr val="92D050"/>
                </a:solidFill>
              </a:rPr>
              <a:t>methods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show, hide, refresh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events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show, hide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486" y="4898658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$("#target").kendoTooltip({ content: "Tooltip content" });</a:t>
            </a:r>
          </a:p>
        </p:txBody>
      </p:sp>
    </p:spTree>
    <p:extLst>
      <p:ext uri="{BB962C8B-B14F-4D97-AF65-F5344CB8AC3E}">
        <p14:creationId xmlns:p14="http://schemas.microsoft.com/office/powerpoint/2010/main" val="24634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4914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Installation &amp; Introduction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Basic Widgets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err="1" smtClean="0"/>
              <a:t>DataSource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Advanced </a:t>
            </a:r>
            <a:r>
              <a:rPr lang="en-US" dirty="0" smtClean="0"/>
              <a:t>Widgets</a:t>
            </a:r>
            <a:endParaRPr lang="bg-BG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Angular JS </a:t>
            </a:r>
            <a:r>
              <a:rPr lang="en-US" dirty="0" smtClean="0"/>
              <a:t>Integration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635711"/>
            <a:ext cx="3169920" cy="23711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7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633" y="152469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355209"/>
            <a:ext cx="8229600" cy="569120"/>
          </a:xfrm>
        </p:spPr>
        <p:txBody>
          <a:bodyPr/>
          <a:lstStyle/>
          <a:p>
            <a:r>
              <a:rPr lang="en-US" dirty="0" smtClean="0"/>
              <a:t>Data, data,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7" y="3181338"/>
            <a:ext cx="4384324" cy="246445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2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over local or remote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</a:p>
          <a:p>
            <a:r>
              <a:rPr lang="en-US" dirty="0" smtClean="0"/>
              <a:t>Play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central role </a:t>
            </a:r>
            <a:r>
              <a:rPr lang="en-US" dirty="0" smtClean="0"/>
              <a:t>in Kendo UI applications</a:t>
            </a:r>
          </a:p>
          <a:p>
            <a:r>
              <a:rPr lang="en-US" dirty="0" smtClean="0"/>
              <a:t>Retrieve data from local or remote end point</a:t>
            </a:r>
          </a:p>
          <a:p>
            <a:r>
              <a:rPr lang="en-US" dirty="0" smtClean="0"/>
              <a:t>Provides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CRUD</a:t>
            </a:r>
            <a:r>
              <a:rPr lang="en-US" dirty="0" smtClean="0"/>
              <a:t> operations </a:t>
            </a:r>
            <a:r>
              <a:rPr lang="en-US" dirty="0"/>
              <a:t>and serialization </a:t>
            </a:r>
            <a:endParaRPr lang="en-US" dirty="0" smtClean="0"/>
          </a:p>
          <a:p>
            <a:r>
              <a:rPr lang="en-US" dirty="0"/>
              <a:t>Provides </a:t>
            </a:r>
            <a:r>
              <a:rPr lang="en-US" dirty="0" smtClean="0"/>
              <a:t>filtering, grouping, page sizing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Synchronizing</a:t>
            </a:r>
            <a:r>
              <a:rPr lang="en-US" dirty="0" smtClean="0"/>
              <a:t> updates (batch and normal)</a:t>
            </a:r>
          </a:p>
          <a:p>
            <a:r>
              <a:rPr lang="en-US" dirty="0" smtClean="0"/>
              <a:t>And many more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8" y="4882393"/>
            <a:ext cx="1656125" cy="16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kendo.data.DataSource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Takes an JSON object as parameter</a:t>
            </a:r>
          </a:p>
          <a:p>
            <a:r>
              <a:rPr lang="en-US" dirty="0" smtClean="0"/>
              <a:t>The JSON object contains variable options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option – array of same objects or string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3765" y="361926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cars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'Opel', model: 'Insignia' , year: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'2009'},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'Audi', model: 'A5', year: '2008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'BMW', model: 'M3', year: '2010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'Mercedes', model: 'CL', year: '2011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carsDataSource = new kendo.data.DataSource({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data: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2043" y="1442907"/>
            <a:ext cx="817432" cy="11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771787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columns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width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title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  <a:r>
              <a:rPr lang="en-US" dirty="0" smtClean="0"/>
              <a:t> option – array of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average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"count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"max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min"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"sum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971599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width: 50, title: 'Make'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'model', width: 50, title: 'Model'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'power', aggregate: 'sum'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13" y="1166070"/>
            <a:ext cx="2061594" cy="20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06" y="67111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logic</a:t>
            </a:r>
            <a:r>
              <a:rPr lang="en-US" dirty="0" smtClean="0"/>
              <a:t> option: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‘and’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‘or’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filters </a:t>
            </a:r>
            <a:r>
              <a:rPr lang="en-US" dirty="0" smtClean="0"/>
              <a:t>option: array of objects</a:t>
            </a:r>
          </a:p>
          <a:p>
            <a:pPr lvl="2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operator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value</a:t>
            </a:r>
          </a:p>
          <a:p>
            <a:pPr lvl="2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operators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 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eq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neq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765478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logic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'and',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operator: 'eq', value: 'Audi'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'year', operator: 'gt', value: 2006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333">
            <a:off x="6704670" y="1018563"/>
            <a:ext cx="2064624" cy="206462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89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069732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field: 'make',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dir: 'desc',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'power', aggregate: 'max'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aggregate: 'count'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3" y="1096861"/>
            <a:ext cx="2667000" cy="1663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sort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455625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sort: {[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'year', dir: 'desc'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dir: 'asc'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98" y="1057011"/>
            <a:ext cx="2158767" cy="21587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64" y="10668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transport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destroy</a:t>
            </a:r>
            <a:endParaRPr lang="en-US" dirty="0"/>
          </a:p>
          <a:p>
            <a:pPr lvl="2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dataType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parameterMap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function for parsing data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3900242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transport: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read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http://someurl.com/api/read',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'json'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01">
            <a:off x="6740556" y="1216401"/>
            <a:ext cx="2126610" cy="159495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batch </a:t>
            </a:r>
            <a:r>
              <a:rPr lang="en-US" dirty="0" smtClean="0"/>
              <a:t>option </a:t>
            </a:r>
            <a:r>
              <a:rPr lang="en-US" dirty="0"/>
              <a:t>–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 </a:t>
            </a:r>
            <a:r>
              <a:rPr lang="en-US" dirty="0" smtClean="0"/>
              <a:t>option – number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pageSize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</a:t>
            </a:r>
            <a:r>
              <a:rPr lang="en-US" dirty="0"/>
              <a:t>– </a:t>
            </a:r>
            <a:r>
              <a:rPr lang="en-US" dirty="0" smtClean="0"/>
              <a:t>number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serverPaging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–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serverSorting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-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events –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change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4789475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change: function (e)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28" y="1180644"/>
            <a:ext cx="2605023" cy="19834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71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– object 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Kendo.data.model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  <a:r>
              <a:rPr lang="en-US" dirty="0" smtClean="0"/>
              <a:t> – get or set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aggregates</a:t>
            </a:r>
            <a:r>
              <a:rPr lang="en-US" dirty="0" smtClean="0"/>
              <a:t> – returns result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at </a:t>
            </a:r>
            <a:r>
              <a:rPr lang="en-US" dirty="0" smtClean="0"/>
              <a:t>– </a:t>
            </a:r>
            <a:r>
              <a:rPr lang="en-US" dirty="0" err="1" smtClean="0"/>
              <a:t>indexator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– gets or sets the data array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dirty="0" smtClean="0"/>
              <a:t> – reads the data, needs ready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</a:t>
            </a:r>
            <a:r>
              <a:rPr lang="en-US" dirty="0" smtClean="0"/>
              <a:t> 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 </a:t>
            </a:r>
            <a:r>
              <a:rPr lang="en-US" dirty="0"/>
              <a:t>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indexOf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return the index of an object in data</a:t>
            </a:r>
          </a:p>
          <a:p>
            <a:pPr marL="357188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264">
            <a:off x="6956630" y="2147584"/>
            <a:ext cx="1897078" cy="142280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Installation &amp;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Getting ready for Kendo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76" y="2919035"/>
            <a:ext cx="2349616" cy="223213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8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71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</a:t>
            </a:r>
            <a:r>
              <a:rPr lang="en-US" dirty="0" smtClean="0"/>
              <a:t> – inserts data at specified index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/>
              <a:t> – gets or sets the current page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pageSize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gets or sets the page size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 – reads the data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– removes item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sort</a:t>
            </a:r>
            <a:r>
              <a:rPr lang="en-US" dirty="0" smtClean="0"/>
              <a:t> 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</a:t>
            </a:r>
            <a:r>
              <a:rPr lang="en-US" dirty="0" smtClean="0"/>
              <a:t> – syncs data with remote service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total</a:t>
            </a:r>
            <a:r>
              <a:rPr lang="en-US" dirty="0" smtClean="0"/>
              <a:t> – number of items in data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– return corresponding data (with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45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1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Advanced 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The cooler stuff!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83" y="2939506"/>
            <a:ext cx="3528927" cy="2719131"/>
          </a:xfrm>
          <a:prstGeom prst="roundRect">
            <a:avLst>
              <a:gd name="adj" fmla="val 4635"/>
            </a:avLst>
          </a:prstGeom>
        </p:spPr>
      </p:pic>
    </p:spTree>
    <p:extLst>
      <p:ext uri="{BB962C8B-B14F-4D97-AF65-F5344CB8AC3E}">
        <p14:creationId xmlns:p14="http://schemas.microsoft.com/office/powerpoint/2010/main" val="3392267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Editor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tools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variety of tools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refresh, update, value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keyup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keydown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select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8" y="3640191"/>
            <a:ext cx="833865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$("#editor").kendoEditor({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tools: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"bold",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"italic",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"underline",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"foreColor"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487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TreeView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6" y="1945615"/>
            <a:ext cx="833865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id="treeView"&gt;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&lt;li&gt;Item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&lt;li&gt;Item 1.1&lt;/li&gt;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&lt;li&gt;Item 1.2&lt;/li&gt;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&lt;li&gt;Item 2&lt;/li&gt;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486" y="5376830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$("#treeView").kendoTreeView();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TreeView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append, expand,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findByText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parent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expand, change, select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7" y="3245907"/>
            <a:ext cx="833865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text: "Item 1",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items: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text: "Item 1.1"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 text: "Item 2"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]</a:t>
            </a:r>
          </a:p>
        </p:txBody>
      </p:sp>
    </p:spTree>
    <p:extLst>
      <p:ext uri="{BB962C8B-B14F-4D97-AF65-F5344CB8AC3E}">
        <p14:creationId xmlns:p14="http://schemas.microsoft.com/office/powerpoint/2010/main" val="3817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Window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options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position, actions, resizable, visible,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draggable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modal, title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open, close, center, maximize, minimize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close, open, resize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7" y="4613314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window").kendoWindow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/>
              <a:t>Kendo </a:t>
            </a:r>
            <a:r>
              <a:rPr lang="en-US" dirty="0" err="1"/>
              <a:t>ListView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options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template,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dataSource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selectable, editable,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editTemplate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add, remove, edit, save, select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change, edit, save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7" y="4445534"/>
            <a:ext cx="833865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$("#repo-list").kendoListView({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dataSource: dataSource,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template: kendo.template($("#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tpl").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html())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880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95" y="1066800"/>
            <a:ext cx="8686800" cy="5791200"/>
          </a:xfrm>
        </p:spPr>
        <p:txBody>
          <a:bodyPr/>
          <a:lstStyle/>
          <a:p>
            <a:r>
              <a:rPr lang="en-US" dirty="0"/>
              <a:t>Kendo </a:t>
            </a:r>
            <a:r>
              <a:rPr lang="en-US" dirty="0" smtClean="0"/>
              <a:t>Grid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options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dataSource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editable, toolbar, columns,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scrollable, sortable, filterable,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groupable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addRow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editRow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editCell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refresh,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saveChanges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select,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cancelChanges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cancel, change, edit, save</a:t>
            </a:r>
          </a:p>
        </p:txBody>
      </p:sp>
    </p:spTree>
    <p:extLst>
      <p:ext uri="{BB962C8B-B14F-4D97-AF65-F5344CB8AC3E}">
        <p14:creationId xmlns:p14="http://schemas.microsoft.com/office/powerpoint/2010/main" val="35124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/>
              <a:t>Kendo </a:t>
            </a:r>
            <a:r>
              <a:rPr lang="en-US" dirty="0" smtClean="0"/>
              <a:t>Grid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6" y="1769446"/>
            <a:ext cx="833865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$('#grid').kendoGrid({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dataSource: dataSource,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editable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toolbar: ['create'],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pageable: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input: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numeric: false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scrollable: false,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sortable: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filterable: false,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groupable: 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columns: []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788565"/>
            <a:ext cx="8686800" cy="5791200"/>
          </a:xfrm>
        </p:spPr>
        <p:txBody>
          <a:bodyPr/>
          <a:lstStyle/>
          <a:p>
            <a:r>
              <a:rPr lang="en-US" dirty="0" smtClean="0"/>
              <a:t>First include the style sheets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kendo.common.min.css (common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first)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.{theme}.min.css (theme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dirty="0" smtClean="0"/>
              <a:t>Then include the JavaScript files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jquery.min.js 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is needed first)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kendo.web.min.js (Kendo UI web)</a:t>
            </a:r>
          </a:p>
          <a:p>
            <a:r>
              <a:rPr lang="en-US" dirty="0" smtClean="0"/>
              <a:t>More information here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docs.telerik.com/kendo-ui/getting-started/introduction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20" y="2265028"/>
            <a:ext cx="2044382" cy="11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More is better!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71" y="3051496"/>
            <a:ext cx="2186730" cy="21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http://docs.telerik.com/kendo-ui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Demos</a:t>
            </a:r>
          </a:p>
          <a:p>
            <a:pPr lvl="1"/>
            <a:r>
              <a:rPr lang="en-US" dirty="0">
                <a:hlinkClick r:id="rId3"/>
              </a:rPr>
              <a:t>http://demos.telerik.com/kendo-ui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Training room</a:t>
            </a:r>
          </a:p>
          <a:p>
            <a:pPr lvl="1"/>
            <a:r>
              <a:rPr lang="en-US" dirty="0">
                <a:hlinkClick r:id="rId4"/>
              </a:rPr>
              <a:t>http://trykendoui.telerik.com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5"/>
              </a:rPr>
              <a:t>http://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5"/>
              </a:rPr>
              <a:t>www.telerik.com/download/kendo-ui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9020" y="2732714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Mobile, Charts and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145" y="3605169"/>
            <a:ext cx="8229600" cy="569120"/>
          </a:xfrm>
        </p:spPr>
        <p:txBody>
          <a:bodyPr/>
          <a:lstStyle/>
          <a:p>
            <a:r>
              <a:rPr lang="en-US" dirty="0" smtClean="0"/>
              <a:t>A whole </a:t>
            </a:r>
            <a:r>
              <a:rPr lang="en-US" smtClean="0"/>
              <a:t>other universe!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0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Installing Kendo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The cool stuff!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83" y="2939506"/>
            <a:ext cx="3528927" cy="2719131"/>
          </a:xfrm>
          <a:prstGeom prst="roundRect">
            <a:avLst>
              <a:gd name="adj" fmla="val 4635"/>
            </a:avLst>
          </a:prstGeom>
        </p:spPr>
      </p:pic>
    </p:spTree>
    <p:extLst>
      <p:ext uri="{BB962C8B-B14F-4D97-AF65-F5344CB8AC3E}">
        <p14:creationId xmlns:p14="http://schemas.microsoft.com/office/powerpoint/2010/main" val="57113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r>
              <a:rPr lang="en-US" dirty="0" smtClean="0"/>
              <a:t>Instantiating Widgets</a:t>
            </a:r>
          </a:p>
          <a:p>
            <a:pPr lvl="1"/>
            <a:r>
              <a:rPr lang="en-US" dirty="0" smtClean="0"/>
              <a:t>Appended to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objects (DOM elements)</a:t>
            </a:r>
          </a:p>
          <a:p>
            <a:pPr lvl="1"/>
            <a:r>
              <a:rPr lang="en-US" dirty="0" smtClean="0"/>
              <a:t>May have additional options depending on the widget and the usage of it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5" y="3524661"/>
            <a:ext cx="833865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$('#menu').kendoMenu();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$('#grid').kendoGrid({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dataSource: carsDataSource,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editable: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toolbar: ['create']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1317389"/>
            <a:ext cx="8686800" cy="5791200"/>
          </a:xfrm>
        </p:spPr>
        <p:txBody>
          <a:bodyPr/>
          <a:lstStyle/>
          <a:p>
            <a:r>
              <a:rPr lang="en-US" dirty="0" smtClean="0"/>
              <a:t>Getting Widgets Reference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 </a:t>
            </a:r>
            <a:r>
              <a:rPr lang="en-US" dirty="0" smtClean="0"/>
              <a:t>data function</a:t>
            </a:r>
          </a:p>
          <a:p>
            <a:pPr lvl="1"/>
            <a:r>
              <a:rPr lang="en-US" dirty="0" smtClean="0"/>
              <a:t>Pass the Pascal case name of the widget prefixed with "kendo"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5" y="4033777"/>
            <a:ext cx="833865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$('#menu').data('kendoMenu');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$('#grid').data('kendoGrid');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1066800"/>
            <a:ext cx="8686800" cy="5791200"/>
          </a:xfrm>
        </p:spPr>
        <p:txBody>
          <a:bodyPr/>
          <a:lstStyle/>
          <a:p>
            <a:r>
              <a:rPr lang="en-US" dirty="0" smtClean="0"/>
              <a:t>Using Widgets API</a:t>
            </a:r>
          </a:p>
          <a:p>
            <a:pPr lvl="1"/>
            <a:r>
              <a:rPr lang="en-US" dirty="0" smtClean="0"/>
              <a:t>Widgets expose functions and properties</a:t>
            </a:r>
          </a:p>
          <a:p>
            <a:pPr lvl="1"/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5" y="2733483"/>
            <a:ext cx="833865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$('#ac').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kendoAutoComplete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(['1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('kendoAutoComplete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autocomplete.value(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 = autocomplete.value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alert(value); // Displays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'4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151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5487</TotalTime>
  <Words>1879</Words>
  <Application>Microsoft Office PowerPoint</Application>
  <PresentationFormat>On-screen Show (4:3)</PresentationFormat>
  <Paragraphs>384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 2</vt:lpstr>
      <vt:lpstr>Telerik Academy</vt:lpstr>
      <vt:lpstr>Kendo UI</vt:lpstr>
      <vt:lpstr>Table of Contents</vt:lpstr>
      <vt:lpstr>Installation &amp; Introduction</vt:lpstr>
      <vt:lpstr>Installation</vt:lpstr>
      <vt:lpstr>Installing Kendo UI</vt:lpstr>
      <vt:lpstr>Basic Widgets</vt:lpstr>
      <vt:lpstr>Basic Widgets</vt:lpstr>
      <vt:lpstr>Basic Widgets</vt:lpstr>
      <vt:lpstr>Basic Widgets</vt:lpstr>
      <vt:lpstr>Basic Widgets</vt:lpstr>
      <vt:lpstr>Basic Widgets</vt:lpstr>
      <vt:lpstr>Basic Widgets</vt:lpstr>
      <vt:lpstr>Common Functions</vt:lpstr>
      <vt:lpstr>Color Picker</vt:lpstr>
      <vt:lpstr>Date Time Picker</vt:lpstr>
      <vt:lpstr>Masked Text Box</vt:lpstr>
      <vt:lpstr>Menu</vt:lpstr>
      <vt:lpstr>TabStrip</vt:lpstr>
      <vt:lpstr>Tooltip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Advanced Widgets</vt:lpstr>
      <vt:lpstr>Editor</vt:lpstr>
      <vt:lpstr>TreeView</vt:lpstr>
      <vt:lpstr>TreeView</vt:lpstr>
      <vt:lpstr>Window</vt:lpstr>
      <vt:lpstr>ListView</vt:lpstr>
      <vt:lpstr>Grid</vt:lpstr>
      <vt:lpstr>Grid</vt:lpstr>
      <vt:lpstr>Additional Info</vt:lpstr>
      <vt:lpstr>Additional Info</vt:lpstr>
      <vt:lpstr>Mobile, Charts and MVC</vt:lpstr>
      <vt:lpstr>Kendo UI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Admin</cp:lastModifiedBy>
  <cp:revision>1027</cp:revision>
  <dcterms:created xsi:type="dcterms:W3CDTF">2013-08-20T09:14:50Z</dcterms:created>
  <dcterms:modified xsi:type="dcterms:W3CDTF">2015-12-14T07:27:55Z</dcterms:modified>
</cp:coreProperties>
</file>