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730" r:id="rId16"/>
    <p:sldId id="516" r:id="rId17"/>
    <p:sldId id="517" r:id="rId18"/>
    <p:sldId id="731" r:id="rId19"/>
    <p:sldId id="732" r:id="rId20"/>
    <p:sldId id="689" r:id="rId21"/>
    <p:sldId id="521" r:id="rId22"/>
    <p:sldId id="692" r:id="rId23"/>
    <p:sldId id="733" r:id="rId24"/>
    <p:sldId id="522" r:id="rId25"/>
    <p:sldId id="727" r:id="rId26"/>
    <p:sldId id="734" r:id="rId27"/>
    <p:sldId id="525" r:id="rId28"/>
    <p:sldId id="735" r:id="rId29"/>
    <p:sldId id="696" r:id="rId30"/>
    <p:sldId id="527" r:id="rId31"/>
    <p:sldId id="736" r:id="rId32"/>
    <p:sldId id="698" r:id="rId33"/>
    <p:sldId id="699" r:id="rId34"/>
    <p:sldId id="710" r:id="rId35"/>
    <p:sldId id="729" r:id="rId36"/>
    <p:sldId id="737" r:id="rId37"/>
    <p:sldId id="714" r:id="rId38"/>
    <p:sldId id="715" r:id="rId39"/>
    <p:sldId id="738" r:id="rId40"/>
    <p:sldId id="718" r:id="rId41"/>
    <p:sldId id="349" r:id="rId42"/>
    <p:sldId id="401" r:id="rId43"/>
    <p:sldId id="627" r:id="rId44"/>
    <p:sldId id="62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40" d="100"/>
          <a:sy n="40" d="100"/>
        </p:scale>
        <p:origin x="1056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6.jpe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  <p:pic>
        <p:nvPicPr>
          <p:cNvPr id="13" name="Picture 2" descr="html5 document structure – web-profile">
            <a:extLst>
              <a:ext uri="{FF2B5EF4-FFF2-40B4-BE49-F238E27FC236}">
                <a16:creationId xmlns:a16="http://schemas.microsoft.com/office/drawing/2014/main" id="{709720A8-C9E5-4A53-88C5-E75B93A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0" y="2145433"/>
            <a:ext cx="3969939" cy="28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189935" y="1615750"/>
            <a:ext cx="1439625" cy="617560"/>
          </a:xfrm>
          <a:prstGeom prst="wedgeRoundRectCallout">
            <a:avLst>
              <a:gd name="adj1" fmla="val -52381"/>
              <a:gd name="adj2" fmla="val 125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&lt;main&gt;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065228" y="3501008"/>
            <a:ext cx="1295991" cy="517984"/>
          </a:xfrm>
          <a:prstGeom prst="wedgeRoundRectCallout">
            <a:avLst>
              <a:gd name="adj1" fmla="val 43026"/>
              <a:gd name="adj2" fmla="val 116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&lt;aside&gt;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06259" y="5375021"/>
            <a:ext cx="1484613" cy="572546"/>
          </a:xfrm>
          <a:prstGeom prst="wedgeRoundRectCallout">
            <a:avLst>
              <a:gd name="adj1" fmla="val 78847"/>
              <a:gd name="adj2" fmla="val 5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6006025" y="3472691"/>
            <a:ext cx="1574590" cy="584848"/>
          </a:xfrm>
          <a:prstGeom prst="wedgeRoundRectCallout">
            <a:avLst>
              <a:gd name="adj1" fmla="val 74240"/>
              <a:gd name="adj2" fmla="val -310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500227" y="5070030"/>
            <a:ext cx="1669861" cy="617560"/>
          </a:xfrm>
          <a:prstGeom prst="wedgeRoundRectCallout">
            <a:avLst>
              <a:gd name="adj1" fmla="val -90643"/>
              <a:gd name="adj2" fmla="val -34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01365" y="1750808"/>
            <a:ext cx="1529847" cy="572572"/>
          </a:xfrm>
          <a:prstGeom prst="wedgeRoundRectCallout">
            <a:avLst>
              <a:gd name="adj1" fmla="val -71424"/>
              <a:gd name="adj2" fmla="val 5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975496" y="2231529"/>
            <a:ext cx="1014932" cy="572572"/>
          </a:xfrm>
          <a:prstGeom prst="wedgeRoundRectCallout">
            <a:avLst>
              <a:gd name="adj1" fmla="val -95637"/>
              <a:gd name="adj2" fmla="val 27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09" y="2484248"/>
            <a:ext cx="4729774" cy="369922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5826070" y="3209316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10000721" y="1709992"/>
            <a:ext cx="1880247" cy="617560"/>
          </a:xfrm>
          <a:prstGeom prst="wedgeRoundRectCallout">
            <a:avLst>
              <a:gd name="adj1" fmla="val -66100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56376" y="3783790"/>
            <a:ext cx="1475353" cy="617560"/>
          </a:xfrm>
          <a:prstGeom prst="wedgeRoundRectCallout">
            <a:avLst>
              <a:gd name="adj1" fmla="val 46829"/>
              <a:gd name="adj2" fmla="val -13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921002" y="4880901"/>
            <a:ext cx="1475353" cy="617560"/>
          </a:xfrm>
          <a:prstGeom prst="wedgeRoundRectCallout">
            <a:avLst>
              <a:gd name="adj1" fmla="val -62105"/>
              <a:gd name="adj2" fmla="val -135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825599" y="1196707"/>
            <a:ext cx="1610318" cy="617560"/>
          </a:xfrm>
          <a:prstGeom prst="wedgeRoundRectCallout">
            <a:avLst>
              <a:gd name="adj1" fmla="val -71592"/>
              <a:gd name="adj2" fmla="val 43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20240" y="3037293"/>
            <a:ext cx="1160435" cy="617560"/>
          </a:xfrm>
          <a:prstGeom prst="wedgeRoundRectCallout">
            <a:avLst>
              <a:gd name="adj1" fmla="val 72803"/>
              <a:gd name="adj2" fmla="val 34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57274" y="3338642"/>
            <a:ext cx="2079463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72237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required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7" y="4950346"/>
            <a:ext cx="1589586" cy="439145"/>
          </a:xfrm>
          <a:prstGeom prst="wedgeRoundRectCallout">
            <a:avLst>
              <a:gd name="adj1" fmla="val -83762"/>
              <a:gd name="adj2" fmla="val 7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autofocus</a:t>
            </a:r>
            <a:endParaRPr lang="en-US" sz="2399" b="1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860801" y="3622846"/>
            <a:ext cx="1949492" cy="514462"/>
          </a:xfrm>
          <a:prstGeom prst="wedgeRoundRectCallout">
            <a:avLst>
              <a:gd name="adj1" fmla="val -74147"/>
              <a:gd name="adj2" fmla="val 57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placeholder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605088" y="3240362"/>
            <a:ext cx="1124707" cy="454298"/>
          </a:xfrm>
          <a:prstGeom prst="wedgeRoundRectCallout">
            <a:avLst>
              <a:gd name="adj1" fmla="val -90169"/>
              <a:gd name="adj2" fmla="val 8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label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976714" y="5251222"/>
            <a:ext cx="1235714" cy="568453"/>
          </a:xfrm>
          <a:prstGeom prst="wedgeRoundRectCallout">
            <a:avLst>
              <a:gd name="adj1" fmla="val 89388"/>
              <a:gd name="adj2" fmla="val -37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14671" y="4558556"/>
            <a:ext cx="1754543" cy="882347"/>
          </a:xfrm>
          <a:prstGeom prst="wedgeRoundRectCallout">
            <a:avLst>
              <a:gd name="adj1" fmla="val -91561"/>
              <a:gd name="adj2" fmla="val 38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min="18" max="99" 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144946" y="3878884"/>
            <a:ext cx="1484613" cy="565905"/>
          </a:xfrm>
          <a:prstGeom prst="wedgeRoundRectCallout">
            <a:avLst>
              <a:gd name="adj1" fmla="val -72942"/>
              <a:gd name="adj2" fmla="val 6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textarea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&lt;table&gt;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811855" y="6117811"/>
            <a:ext cx="899766" cy="539859"/>
          </a:xfrm>
          <a:prstGeom prst="wedgeRoundRectCallout">
            <a:avLst>
              <a:gd name="adj1" fmla="val -47107"/>
              <a:gd name="adj2" fmla="val -103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100267"/>
              <a:gd name="adj2" fmla="val -97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&lt;td&gt;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416680" y="2942628"/>
            <a:ext cx="899766" cy="539859"/>
          </a:xfrm>
          <a:prstGeom prst="wedgeRoundRectCallout">
            <a:avLst>
              <a:gd name="adj1" fmla="val -109776"/>
              <a:gd name="adj2" fmla="val 10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497369" y="2215400"/>
            <a:ext cx="2850216" cy="1394637"/>
          </a:xfrm>
          <a:prstGeom prst="wedgeRoundRectCallout">
            <a:avLst>
              <a:gd name="adj1" fmla="val -83322"/>
              <a:gd name="adj2" fmla="val 1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paragraph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617444" y="5284362"/>
            <a:ext cx="1709555" cy="904990"/>
          </a:xfrm>
          <a:prstGeom prst="wedgeRoundRectCallout">
            <a:avLst>
              <a:gd name="adj1" fmla="val -83240"/>
              <a:gd name="adj2" fmla="val 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footer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805556" y="2051389"/>
            <a:ext cx="1714849" cy="617560"/>
          </a:xfrm>
          <a:prstGeom prst="wedgeRoundRectCallout">
            <a:avLst>
              <a:gd name="adj1" fmla="val -80030"/>
              <a:gd name="adj2" fmla="val 61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135694" y="4418743"/>
            <a:ext cx="1264966" cy="617560"/>
          </a:xfrm>
          <a:prstGeom prst="wedgeRoundRectCallout">
            <a:avLst>
              <a:gd name="adj1" fmla="val 86533"/>
              <a:gd name="adj2" fmla="val -79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&lt;nav&gt;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2673</Words>
  <Application>Microsoft Office PowerPoint</Application>
  <PresentationFormat>Widescreen</PresentationFormat>
  <Paragraphs>451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Emil R</cp:lastModifiedBy>
  <cp:revision>38</cp:revision>
  <dcterms:created xsi:type="dcterms:W3CDTF">2018-05-23T13:08:44Z</dcterms:created>
  <dcterms:modified xsi:type="dcterms:W3CDTF">2023-01-25T14:59:25Z</dcterms:modified>
  <cp:category>computer programming;programming;software development;software engineering</cp:category>
</cp:coreProperties>
</file>