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61" r:id="rId5"/>
    <p:sldId id="281" r:id="rId6"/>
    <p:sldId id="288" r:id="rId7"/>
    <p:sldId id="282" r:id="rId8"/>
    <p:sldId id="283" r:id="rId9"/>
    <p:sldId id="280" r:id="rId10"/>
    <p:sldId id="286" r:id="rId11"/>
    <p:sldId id="285" r:id="rId12"/>
    <p:sldId id="262" r:id="rId13"/>
    <p:sldId id="263" r:id="rId14"/>
    <p:sldId id="265" r:id="rId15"/>
    <p:sldId id="284" r:id="rId16"/>
    <p:sldId id="266" r:id="rId17"/>
    <p:sldId id="267" r:id="rId18"/>
    <p:sldId id="287" r:id="rId19"/>
    <p:sldId id="268" r:id="rId20"/>
    <p:sldId id="269" r:id="rId21"/>
    <p:sldId id="270" r:id="rId22"/>
    <p:sldId id="271" r:id="rId23"/>
    <p:sldId id="291" r:id="rId24"/>
    <p:sldId id="272" r:id="rId25"/>
    <p:sldId id="274" r:id="rId26"/>
    <p:sldId id="276" r:id="rId27"/>
    <p:sldId id="292" r:id="rId28"/>
    <p:sldId id="277" r:id="rId29"/>
    <p:sldId id="275" r:id="rId30"/>
    <p:sldId id="299" r:id="rId31"/>
    <p:sldId id="260" r:id="rId32"/>
    <p:sldId id="294" r:id="rId33"/>
    <p:sldId id="295" r:id="rId34"/>
    <p:sldId id="301" r:id="rId35"/>
    <p:sldId id="302" r:id="rId36"/>
    <p:sldId id="300" r:id="rId37"/>
    <p:sldId id="297" r:id="rId38"/>
    <p:sldId id="303" r:id="rId39"/>
    <p:sldId id="304" r:id="rId40"/>
    <p:sldId id="305" r:id="rId41"/>
    <p:sldId id="298" r:id="rId42"/>
    <p:sldId id="306" r:id="rId43"/>
    <p:sldId id="307" r:id="rId44"/>
    <p:sldId id="308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8D9-3FC5-4BE0-A3B8-355F645F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709D-3596-47E4-AAEE-45D452A95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9093-6D2D-4DED-89FE-745FB1F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7EF1-C053-4E26-BD51-B9D82373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DFE7-BFC3-484E-AF9A-E2815FEF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F573-81CF-4111-85A7-2EC7C13F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DDEC-1CB6-43DA-84F6-DD057DFA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A06A-A875-415D-9FF8-6E14EAF2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4319-1F0F-43BF-8129-2A5A6B81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A333-FB61-4A8B-8BD3-EF4E0E1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688B7-E1B9-4789-9852-4F9AF0FC8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55ED-9D91-477C-844F-FF4E4AC6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39EB-33D4-46F8-9D13-B8EB468B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62DD-B762-4484-A641-DBB1B1E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8187-B0E5-4004-BDE7-CB0F3BE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C5D1-C586-42F7-A41F-D3457C8D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960E-41F2-4C81-8FC3-ADFE73D2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D5A0-A66D-4788-85DC-47052D1B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7B12-9AC5-46EE-9197-1DB6163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5935-9B77-4641-B231-D59D928A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F2F0-5303-4421-8129-569C70C4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AE9AE-4D86-471F-90CD-4D48A5B5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4F2E-0E9F-4128-A88E-4AB8FA5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23D3-B0A0-4566-920E-6D58385D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153E-FE1F-467E-B6B3-E6A50EE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DE4-6E03-4740-A301-8A498A3C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DC9F-8161-446A-A40D-B23C05128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38FD9-6E57-40DC-9AAE-54787522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548CB-94B7-4541-9145-476400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DDD7-1656-43A0-9FB6-BF918988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ED65-E0E1-4FC7-820E-FB598BD9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F253-9082-446A-8A42-5031010B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FE816-305B-4946-A17C-BE4E0ED3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396D-8301-4028-B942-1B012F84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2F237-397C-4EBB-9BCD-94107A0D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6236F-463B-4D39-BF49-11670D822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559CE-E552-40C9-914A-661F03E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F8E65-5DFB-47D0-A6EE-5068F09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88EFE-A3F0-4A6A-9EFD-F9E79642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9453-7EFF-4D28-B5F4-9F3F9C72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A987A-3DFB-4CD2-88DC-54727BD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22B9-EBA7-4051-98D1-B5B2FBF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1C903-BD4C-4877-A861-75E6FA84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563E-E7AC-49FA-8699-09FCC01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65EC-CE94-4E42-9E4D-6E0CF459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9DC1F-E8EB-4B20-AB4C-C537AC8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A22E-04A1-4F26-85FA-9A9E2E1B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90A8-363B-4401-BD1B-A1EB42D9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7788-49C8-4FAE-B013-475E8E97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BBC6-32DF-464F-8873-309B842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09697-5596-4FE6-BB64-AF57A447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9EC91-6DD3-487D-9566-18B06CB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CE7F-1198-4C36-8466-6C91CE17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B2CC6-3663-46E0-AADB-C50D0A723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76E0D-C9B1-48E1-876E-2E76DA49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3BB5-C512-49A2-AD3F-AA0220AB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F167-5002-4478-A7EA-CBDF63D1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4873-F9F7-4A4E-B4E8-26EB2368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630CF-67B0-4686-8433-3FB0AE4A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9553-EBDC-4AF4-8E2A-D7CF0BA5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9C7D-7A18-468B-9E75-DC5A15D64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91A4-4163-4CD9-A4A7-F07297EBF7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DC25-90F5-41B3-81CF-1DB65FBDA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DC95-327C-4E68-A4BB-061FFFFB1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F3BC-9EB9-47A0-9F65-71E5495D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95FA-FFBE-475D-882F-F38B5A8E7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5706B-D8E3-4545-8337-0E01AB630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 Seyfullayev</a:t>
            </a:r>
          </a:p>
          <a:p>
            <a:r>
              <a:rPr lang="en-US" dirty="0"/>
              <a:t>Case study - Basics</a:t>
            </a:r>
          </a:p>
        </p:txBody>
      </p:sp>
    </p:spTree>
    <p:extLst>
      <p:ext uri="{BB962C8B-B14F-4D97-AF65-F5344CB8AC3E}">
        <p14:creationId xmlns:p14="http://schemas.microsoft.com/office/powerpoint/2010/main" val="379635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AB4572-15B3-4455-99C6-38308C52D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B4288EF-6099-4399-94E1-38A8C783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, bus, parked&#10;&#10;Description automatically generated">
            <a:extLst>
              <a:ext uri="{FF2B5EF4-FFF2-40B4-BE49-F238E27FC236}">
                <a16:creationId xmlns:a16="http://schemas.microsoft.com/office/drawing/2014/main" id="{EE4351ED-965E-4B49-B599-EB93D184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12161-75C5-45F0-820A-9E90B358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95BF5D8-1C92-468F-8AC4-94A46AF4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FE56386-4004-4CBD-A057-E695D3BBE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1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1C9CD85-00C7-488D-B54A-E341FB12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9170625-9A73-40FD-A5B3-0AFFF5DA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65CA76-4E5C-40C5-BBAF-7CCB3C00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4A60C-17EA-4F1E-90D6-345EE9B76738}"/>
              </a:ext>
            </a:extLst>
          </p:cNvPr>
          <p:cNvSpPr txBox="1"/>
          <p:nvPr/>
        </p:nvSpPr>
        <p:spPr>
          <a:xfrm>
            <a:off x="1918568" y="0"/>
            <a:ext cx="861581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u="sng" dirty="0"/>
              <a:t>Part 2</a:t>
            </a:r>
          </a:p>
          <a:p>
            <a:pPr algn="ctr"/>
            <a:r>
              <a:rPr lang="en-US" sz="8800" b="1" u="sng" dirty="0"/>
              <a:t>Preprocessing</a:t>
            </a:r>
          </a:p>
          <a:p>
            <a:pPr algn="ctr"/>
            <a:r>
              <a:rPr lang="en-US" sz="8800" b="1" u="sng" dirty="0"/>
              <a:t>Functions</a:t>
            </a:r>
          </a:p>
          <a:p>
            <a:pPr algn="ctr"/>
            <a:r>
              <a:rPr lang="en-US" sz="8800" b="1" u="sng" dirty="0"/>
              <a:t>Regressions </a:t>
            </a:r>
          </a:p>
          <a:p>
            <a:pPr algn="ctr"/>
            <a:r>
              <a:rPr lang="en-US" sz="8800" b="1" u="sng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30418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4A60C-17EA-4F1E-90D6-345EE9B76738}"/>
              </a:ext>
            </a:extLst>
          </p:cNvPr>
          <p:cNvSpPr txBox="1"/>
          <p:nvPr/>
        </p:nvSpPr>
        <p:spPr>
          <a:xfrm>
            <a:off x="1788090" y="1351508"/>
            <a:ext cx="86158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u="sng" dirty="0"/>
              <a:t>Part 1</a:t>
            </a:r>
          </a:p>
          <a:p>
            <a:pPr algn="ctr"/>
            <a:r>
              <a:rPr lang="en-US" sz="8800" b="1" u="sng" dirty="0"/>
              <a:t>First Steps</a:t>
            </a:r>
          </a:p>
          <a:p>
            <a:pPr algn="ctr"/>
            <a:r>
              <a:rPr lang="en-US" sz="8800" b="1" u="sng" dirty="0" err="1"/>
              <a:t>Visualisations</a:t>
            </a:r>
            <a:endParaRPr 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376067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414573-DBA6-41E1-B8FB-26B7417F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7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EF7F6A-8D1D-4517-AFB6-33D8F562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5CB90E-4E02-4E39-B0CE-0B474020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8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09152F-FF56-4576-B92B-4F2249526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855015-3C78-48D6-93D7-183559CC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4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9F3556-A261-4BA3-A00B-0A9F5D36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58DB46-3845-4492-8ADF-0C5CFB09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411FBEA-8433-4A05-9A4E-B79014BD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E31D8B-A1F4-4BD5-9F01-1E40FBB0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1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F54ED14-DF63-493D-941E-A9D751EA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A0FF21-DDCF-449F-A9CC-92B9CDE4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AFEF29-CB3A-4C1B-B094-D42CADFB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3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B45879-21D2-4DB6-AE3E-AF5120BD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3B1B87-6766-4251-A93F-BE33F2FD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292828-98F5-451D-96C6-96267E10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9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13540D-DE4D-4282-BDEE-858920A6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7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2E19D4-9DEA-44B5-9BDB-119B9F64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8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4A60C-17EA-4F1E-90D6-345EE9B76738}"/>
              </a:ext>
            </a:extLst>
          </p:cNvPr>
          <p:cNvSpPr txBox="1"/>
          <p:nvPr/>
        </p:nvSpPr>
        <p:spPr>
          <a:xfrm>
            <a:off x="1788090" y="1351508"/>
            <a:ext cx="86158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u="sng" dirty="0"/>
              <a:t>Part 3</a:t>
            </a:r>
          </a:p>
          <a:p>
            <a:pPr algn="ctr"/>
            <a:r>
              <a:rPr lang="en-US" sz="8800" b="1" u="sng" dirty="0"/>
              <a:t>Classifications</a:t>
            </a:r>
          </a:p>
          <a:p>
            <a:pPr algn="ctr"/>
            <a:r>
              <a:rPr lang="en-US" sz="8800" b="1" u="sng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350703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0637E4-06EE-4A0B-A277-D726B20E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47982-D7EC-471E-92B0-A9F39803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6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961849-8F4C-468D-A7A9-5E364852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5A340C-1564-4389-99A7-E9723B51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FFE178-AE7F-466A-9F5A-2B24646EF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09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C79CD-5A28-4469-BF10-A571D715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7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4F5572-34AE-4897-8291-3B168669C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2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, table, photo, water&#10;&#10;Description automatically generated">
            <a:extLst>
              <a:ext uri="{FF2B5EF4-FFF2-40B4-BE49-F238E27FC236}">
                <a16:creationId xmlns:a16="http://schemas.microsoft.com/office/drawing/2014/main" id="{B630808F-BD05-45A8-9701-A8840774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88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25FE8B-DB56-411F-9129-6A90EE65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1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F176A-9FB5-4EFC-8C87-50A231D3A55D}"/>
              </a:ext>
            </a:extLst>
          </p:cNvPr>
          <p:cNvSpPr txBox="1"/>
          <p:nvPr/>
        </p:nvSpPr>
        <p:spPr>
          <a:xfrm>
            <a:off x="1788090" y="1351508"/>
            <a:ext cx="86158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u="sng" dirty="0"/>
              <a:t>THANK YOU FOR YOUR ATTENTION</a:t>
            </a:r>
          </a:p>
          <a:p>
            <a:pPr algn="ctr"/>
            <a:r>
              <a:rPr lang="en-US" sz="8800" b="1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575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1888EC-616F-43D5-9FC9-AC7E173B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BB54E8-890B-4610-9F05-EB33A427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383E84-12BB-4C17-A6A6-54AF3FDC8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B5F41B-9A13-44DA-908D-8DF9D375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65CA76-4E5C-40C5-BBAF-7CCB3C00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4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32</Words>
  <Application>Microsoft Office PowerPoint</Application>
  <PresentationFormat>Widescreen</PresentationFormat>
  <Paragraphs>16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R and 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RStudio</dc:title>
  <dc:creator>Emil Seyfullayev</dc:creator>
  <cp:lastModifiedBy>Emil Seyfullayev</cp:lastModifiedBy>
  <cp:revision>23</cp:revision>
  <dcterms:created xsi:type="dcterms:W3CDTF">2020-06-23T08:23:32Z</dcterms:created>
  <dcterms:modified xsi:type="dcterms:W3CDTF">2020-06-24T10:22:59Z</dcterms:modified>
</cp:coreProperties>
</file>