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B350A0B-591C-3F91-4D05-5C414FB58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55ED4D0-2581-55EB-9611-FFDF41C0E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5E1B077-1A2F-8A53-8A01-C50D02A8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C8BB-9F35-437E-98B0-905DCD9DD591}" type="datetimeFigureOut">
              <a:rPr lang="fi-FI" smtClean="0"/>
              <a:t>15.8.2024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53146EB-E7C0-AACA-394C-908DC891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C5F8C54-77F0-15A1-60B9-F64A0732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8A92-EB2E-4595-B126-996CC79B0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955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340A3A9-BF7D-4292-1E77-966D08E8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9F8F00D-169F-5414-093D-ABD2764D0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191DD64-0E9F-BCA9-F0FB-419C4153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C8BB-9F35-437E-98B0-905DCD9DD591}" type="datetimeFigureOut">
              <a:rPr lang="fi-FI" smtClean="0"/>
              <a:t>15.8.2024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41B20E0-2912-A86B-7F00-2D6EBD08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C7B17D6-DFFE-955F-5E6E-4F0F443E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8A92-EB2E-4595-B126-996CC79B0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851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F4C9EC74-E500-F90C-4736-80C33DA06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29D6591-F3BB-9719-DC92-79D1D1A8E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F3556D8-8F49-40C5-6249-87DFAB19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C8BB-9F35-437E-98B0-905DCD9DD591}" type="datetimeFigureOut">
              <a:rPr lang="fi-FI" smtClean="0"/>
              <a:t>15.8.2024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6AC14A3-AFE8-2E7A-7074-18634936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B69BC62-FC85-20EE-9422-163DF33B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8A92-EB2E-4595-B126-996CC79B0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370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217C27C-26D4-EC7C-3BA7-00F51F30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9FB35C9-0980-EE23-9424-403EDA3D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625FB22-ADED-7C2C-25A5-CF5B1CAE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C8BB-9F35-437E-98B0-905DCD9DD591}" type="datetimeFigureOut">
              <a:rPr lang="fi-FI" smtClean="0"/>
              <a:t>15.8.2024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B9CC6A1-3F8F-CAB5-8409-9F5ED1A9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C6690B1-4585-8B29-929D-CB23ECDF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8A92-EB2E-4595-B126-996CC79B0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699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8EAFE7A-F9CB-4835-BB40-58C62A9E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7B6D822-03E8-A6A6-A3AC-4B1FAFED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3197A37-D93D-3B98-D35A-A6A16156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C8BB-9F35-437E-98B0-905DCD9DD591}" type="datetimeFigureOut">
              <a:rPr lang="fi-FI" smtClean="0"/>
              <a:t>15.8.2024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3F9C761-8F47-3E69-2B16-D7D03B8B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7A92CC7-DEF4-1140-233B-4501588B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8A92-EB2E-4595-B126-996CC79B0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533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2F7E7AF-9CBE-FB0A-B23C-137422F5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9E8F43-E211-2EDA-28F9-1E3D4967C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913F360-41E1-B87A-07A3-BA26BEE17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A1054FA-39C6-9403-C8B3-CEB743AD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C8BB-9F35-437E-98B0-905DCD9DD591}" type="datetimeFigureOut">
              <a:rPr lang="fi-FI" smtClean="0"/>
              <a:t>15.8.2024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950F113-87B7-B551-E201-91F00E63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AF2B77F-EE69-F899-0E62-91B1086F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8A92-EB2E-4595-B126-996CC79B0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417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C5052CB-9665-BB6C-6397-9B91B358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1004F06-C763-FB2E-6393-03B91D7A5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9007802-E420-F7B7-7050-19719742D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0F83DF94-4778-3C36-EF6B-52FCE0D31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AA0F841-623E-AB55-1B07-0FFD9E320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1B17A09-EB9A-7D9C-0303-4A79BB4A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C8BB-9F35-437E-98B0-905DCD9DD591}" type="datetimeFigureOut">
              <a:rPr lang="fi-FI" smtClean="0"/>
              <a:t>15.8.2024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CC8C0B95-4586-4A2C-B7C9-F4E60FF7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793AF9E-DCD9-8C37-88B7-E94ED61F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8A92-EB2E-4595-B126-996CC79B0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40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B476096-E3B2-FBFC-02BB-E2D01C94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338836D-ECBF-1EC6-2E3E-917BEADB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C8BB-9F35-437E-98B0-905DCD9DD591}" type="datetimeFigureOut">
              <a:rPr lang="fi-FI" smtClean="0"/>
              <a:t>15.8.2024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AE3367A5-6058-88D3-B959-B7FFC9F2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34B7D1F0-EAAA-817B-03C6-10D944B5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8A92-EB2E-4595-B126-996CC79B0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329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260F58F9-F345-5F59-3EE2-0D3846E8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C8BB-9F35-437E-98B0-905DCD9DD591}" type="datetimeFigureOut">
              <a:rPr lang="fi-FI" smtClean="0"/>
              <a:t>15.8.2024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9B39B854-2EFC-D11E-BAF8-C6816C34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4F3A0EA3-6FBA-1787-760D-C6285AB7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8A92-EB2E-4595-B126-996CC79B0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848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FED6D8-6A6E-6563-4C7D-1B3F163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954ED4D-4AE7-9493-DF12-2C7060466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E09D472-BF44-6100-1EB9-7C5234647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B1F0ECE-E599-30DF-31FE-FBA6952A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C8BB-9F35-437E-98B0-905DCD9DD591}" type="datetimeFigureOut">
              <a:rPr lang="fi-FI" smtClean="0"/>
              <a:t>15.8.2024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83B91F0-E650-2726-CF99-83CDBDA8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93D83B9-5290-C777-C24C-9E0AA66C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8A92-EB2E-4595-B126-996CC79B0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009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343C193-8B22-EE9E-01F1-7287BF6ED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476DDB3F-2FD1-CBA3-228D-7386A15E0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8D562BF-C49E-C04C-D904-A88CFA062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8BF03E5-516E-5657-95DB-03D4F3DA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C8BB-9F35-437E-98B0-905DCD9DD591}" type="datetimeFigureOut">
              <a:rPr lang="fi-FI" smtClean="0"/>
              <a:t>15.8.2024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403227F-9E1A-5F8F-D66C-4C160DC4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9A29C5B-140D-A5F3-F88A-56295E1B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8A92-EB2E-4595-B126-996CC79B0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037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017448EE-AA88-1A62-67CC-394CCFF5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DB72BB3-51BC-9A35-0F31-0FD5B85E0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17E0C57-A3E3-2B3F-1256-125F441D9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C8BB-9F35-437E-98B0-905DCD9DD591}" type="datetimeFigureOut">
              <a:rPr lang="fi-FI" smtClean="0"/>
              <a:t>15.8.2024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12E0AEB-9831-1BB8-A68E-32E0E7F3F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15DDDDC-8896-1FE5-1E40-1471CFBA3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8A92-EB2E-4595-B126-996CC79B0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244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9EE49F-2EEE-C417-5CD8-DE0DEFB1ED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974545"/>
              </p:ext>
            </p:extLst>
          </p:nvPr>
        </p:nvGraphicFramePr>
        <p:xfrm>
          <a:off x="209550" y="211138"/>
          <a:ext cx="9258300" cy="64518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17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0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892">
                <a:tc>
                  <a:txBody>
                    <a:bodyPr/>
                    <a:lstStyle/>
                    <a:p>
                      <a:r>
                        <a:rPr lang="fi-FI" sz="1100" dirty="0"/>
                        <a:t>Project(s)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Topic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204">
                <a:tc>
                  <a:txBody>
                    <a:bodyPr/>
                    <a:lstStyle/>
                    <a:p>
                      <a:r>
                        <a:rPr lang="fi-FI" sz="1100" dirty="0"/>
                        <a:t>Case organisation and contact information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HSY Ilmastoinfo (Helsinki Region Environmental Services Climate Info)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267">
                <a:tc>
                  <a:txBody>
                    <a:bodyPr/>
                    <a:lstStyle/>
                    <a:p>
                      <a:r>
                        <a:rPr lang="fi-FI" sz="1100" dirty="0" err="1"/>
                        <a:t>Describe</a:t>
                      </a:r>
                      <a:r>
                        <a:rPr lang="fi-FI" sz="1100" baseline="0" dirty="0"/>
                        <a:t> </a:t>
                      </a:r>
                      <a:r>
                        <a:rPr lang="fi-FI" sz="1100" baseline="0" dirty="0" err="1"/>
                        <a:t>the</a:t>
                      </a:r>
                      <a:r>
                        <a:rPr lang="fi-FI" sz="1100" baseline="0" dirty="0"/>
                        <a:t> </a:t>
                      </a:r>
                      <a:r>
                        <a:rPr lang="fi-FI" sz="1100" baseline="0" dirty="0" err="1"/>
                        <a:t>challenge</a:t>
                      </a:r>
                      <a:r>
                        <a:rPr lang="fi-FI" sz="1100" baseline="0" dirty="0"/>
                        <a:t> to </a:t>
                      </a:r>
                      <a:r>
                        <a:rPr lang="fi-FI" sz="1100" baseline="0" dirty="0" err="1"/>
                        <a:t>the</a:t>
                      </a:r>
                      <a:r>
                        <a:rPr lang="fi-FI" sz="1100" baseline="0" dirty="0"/>
                        <a:t> </a:t>
                      </a:r>
                      <a:r>
                        <a:rPr lang="fi-FI" sz="1100" baseline="0" dirty="0" err="1"/>
                        <a:t>students</a:t>
                      </a:r>
                      <a:r>
                        <a:rPr lang="fi-FI" sz="1100" baseline="0" dirty="0"/>
                        <a:t>. </a:t>
                      </a:r>
                      <a:r>
                        <a:rPr lang="fi-FI" sz="1100" baseline="0" dirty="0" err="1"/>
                        <a:t>What</a:t>
                      </a:r>
                      <a:r>
                        <a:rPr lang="fi-FI" sz="1100" baseline="0" dirty="0"/>
                        <a:t> business </a:t>
                      </a:r>
                      <a:r>
                        <a:rPr lang="fi-FI" sz="1100" baseline="0" dirty="0" err="1"/>
                        <a:t>problem</a:t>
                      </a:r>
                      <a:r>
                        <a:rPr lang="fi-FI" sz="1100" baseline="0" dirty="0"/>
                        <a:t> </a:t>
                      </a:r>
                      <a:r>
                        <a:rPr lang="fi-FI" sz="1100" baseline="0" dirty="0" err="1"/>
                        <a:t>are</a:t>
                      </a:r>
                      <a:r>
                        <a:rPr lang="fi-FI" sz="1100" baseline="0" dirty="0"/>
                        <a:t> </a:t>
                      </a:r>
                      <a:r>
                        <a:rPr lang="fi-FI" sz="1100" baseline="0" dirty="0" err="1"/>
                        <a:t>you</a:t>
                      </a:r>
                      <a:r>
                        <a:rPr lang="fi-FI" sz="1100" baseline="0" dirty="0"/>
                        <a:t> </a:t>
                      </a:r>
                      <a:r>
                        <a:rPr lang="fi-FI" sz="1100" baseline="0" dirty="0" err="1"/>
                        <a:t>tackling</a:t>
                      </a:r>
                      <a:r>
                        <a:rPr lang="fi-FI" sz="1100" baseline="0" dirty="0"/>
                        <a:t>.</a:t>
                      </a:r>
                      <a:br>
                        <a:rPr lang="fi-FI" sz="1100" baseline="0" dirty="0"/>
                      </a:br>
                      <a:r>
                        <a:rPr lang="fi-FI" sz="1100" baseline="0" dirty="0"/>
                        <a:t>Key </a:t>
                      </a:r>
                      <a:r>
                        <a:rPr lang="fi-FI" sz="1100" baseline="0" dirty="0" err="1"/>
                        <a:t>words</a:t>
                      </a:r>
                      <a:r>
                        <a:rPr lang="fi-FI" sz="1100" baseline="0" dirty="0"/>
                        <a:t> &amp; </a:t>
                      </a:r>
                      <a:r>
                        <a:rPr lang="fi-FI" sz="1100" baseline="0" dirty="0" err="1"/>
                        <a:t>technologies</a:t>
                      </a:r>
                      <a:r>
                        <a:rPr lang="fi-FI" sz="1100" baseline="0" dirty="0"/>
                        <a:t> </a:t>
                      </a:r>
                      <a:endParaRPr lang="fi-FI" sz="11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/>
                        <a:t>The Ilmastoinfo team </a:t>
                      </a:r>
                      <a:r>
                        <a:rPr lang="fi-FI" sz="1100" dirty="0" err="1"/>
                        <a:t>provides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education</a:t>
                      </a:r>
                      <a:r>
                        <a:rPr lang="fi-FI" sz="1100" dirty="0"/>
                        <a:t> and </a:t>
                      </a:r>
                      <a:r>
                        <a:rPr lang="fi-FI" sz="1100" dirty="0" err="1"/>
                        <a:t>support</a:t>
                      </a:r>
                      <a:r>
                        <a:rPr lang="fi-FI" sz="1100" dirty="0"/>
                        <a:t> for the </a:t>
                      </a:r>
                      <a:r>
                        <a:rPr lang="fi-FI" sz="1100" dirty="0" err="1"/>
                        <a:t>households</a:t>
                      </a:r>
                      <a:r>
                        <a:rPr lang="fi-FI" sz="1100" dirty="0"/>
                        <a:t> and housing companies of the </a:t>
                      </a:r>
                      <a:r>
                        <a:rPr lang="fi-FI" sz="1100" dirty="0" err="1"/>
                        <a:t>helsinki</a:t>
                      </a:r>
                      <a:r>
                        <a:rPr lang="fi-FI" sz="1100" dirty="0"/>
                        <a:t> Metropolitan Region to help the </a:t>
                      </a:r>
                      <a:r>
                        <a:rPr lang="fi-FI" sz="1100" dirty="0" err="1"/>
                        <a:t>mitigate</a:t>
                      </a:r>
                      <a:r>
                        <a:rPr lang="fi-FI" sz="1100" dirty="0"/>
                        <a:t> their </a:t>
                      </a:r>
                      <a:r>
                        <a:rPr lang="fi-FI" sz="1100" dirty="0" err="1"/>
                        <a:t>climate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impact</a:t>
                      </a:r>
                      <a:r>
                        <a:rPr lang="fi-FI" sz="1100" dirty="0"/>
                        <a:t> as </a:t>
                      </a:r>
                      <a:r>
                        <a:rPr lang="fi-FI" sz="1100" dirty="0" err="1"/>
                        <a:t>well</a:t>
                      </a:r>
                      <a:r>
                        <a:rPr lang="fi-FI" sz="1100" dirty="0"/>
                        <a:t> as to </a:t>
                      </a:r>
                      <a:r>
                        <a:rPr lang="fi-FI" sz="1100" dirty="0" err="1"/>
                        <a:t>be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able</a:t>
                      </a:r>
                      <a:r>
                        <a:rPr lang="fi-FI" sz="1100" dirty="0"/>
                        <a:t> to </a:t>
                      </a:r>
                      <a:r>
                        <a:rPr lang="fi-FI" sz="1100" dirty="0" err="1"/>
                        <a:t>adapt</a:t>
                      </a:r>
                      <a:r>
                        <a:rPr lang="fi-FI" sz="1100" dirty="0"/>
                        <a:t> to </a:t>
                      </a:r>
                      <a:r>
                        <a:rPr lang="fi-FI" sz="1100" dirty="0" err="1"/>
                        <a:t>climate</a:t>
                      </a:r>
                      <a:r>
                        <a:rPr lang="fi-FI" sz="1100" dirty="0"/>
                        <a:t> change. The main products are </a:t>
                      </a:r>
                      <a:r>
                        <a:rPr lang="fi-FI" sz="1100" dirty="0" err="1"/>
                        <a:t>courses</a:t>
                      </a:r>
                      <a:r>
                        <a:rPr lang="fi-FI" sz="1100" dirty="0"/>
                        <a:t>, events and </a:t>
                      </a:r>
                      <a:r>
                        <a:rPr lang="fi-FI" sz="1100" dirty="0" err="1"/>
                        <a:t>campaigns</a:t>
                      </a:r>
                      <a:r>
                        <a:rPr lang="fi-FI" sz="1100" dirty="0"/>
                        <a:t> in </a:t>
                      </a:r>
                      <a:r>
                        <a:rPr lang="fi-FI" sz="1100" dirty="0" err="1"/>
                        <a:t>several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channels</a:t>
                      </a:r>
                      <a:r>
                        <a:rPr lang="fi-FI" sz="1100" dirty="0"/>
                        <a:t>. </a:t>
                      </a:r>
                      <a:r>
                        <a:rPr lang="fi-FI" sz="1100" dirty="0" err="1"/>
                        <a:t>Annually</a:t>
                      </a:r>
                      <a:r>
                        <a:rPr lang="fi-FI" sz="1100" dirty="0"/>
                        <a:t>, the </a:t>
                      </a:r>
                      <a:r>
                        <a:rPr lang="fi-FI" sz="1100" dirty="0" err="1"/>
                        <a:t>team’s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specialists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gice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lectures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either</a:t>
                      </a:r>
                      <a:r>
                        <a:rPr lang="fi-FI" sz="1100" dirty="0"/>
                        <a:t> as </a:t>
                      </a:r>
                      <a:r>
                        <a:rPr lang="fi-FI" sz="1100" dirty="0" err="1"/>
                        <a:t>courses</a:t>
                      </a:r>
                      <a:r>
                        <a:rPr lang="fi-FI" sz="1100" dirty="0"/>
                        <a:t>, webinars or single </a:t>
                      </a:r>
                      <a:r>
                        <a:rPr lang="fi-FI" sz="1100" dirty="0" err="1"/>
                        <a:t>lectures</a:t>
                      </a:r>
                      <a:r>
                        <a:rPr lang="fi-FI" sz="1100" dirty="0"/>
                        <a:t>. </a:t>
                      </a:r>
                      <a:r>
                        <a:rPr lang="fi-FI" sz="1100" dirty="0" err="1"/>
                        <a:t>Although</a:t>
                      </a:r>
                      <a:r>
                        <a:rPr lang="fi-FI" sz="1100" dirty="0"/>
                        <a:t> the basic products/</a:t>
                      </a:r>
                      <a:r>
                        <a:rPr lang="fi-FI" sz="1100" dirty="0" err="1"/>
                        <a:t>slidesets</a:t>
                      </a:r>
                      <a:r>
                        <a:rPr lang="fi-FI" sz="1100" dirty="0"/>
                        <a:t> are </a:t>
                      </a:r>
                      <a:r>
                        <a:rPr lang="fi-FI" sz="1100" dirty="0" err="1"/>
                        <a:t>used</a:t>
                      </a:r>
                      <a:r>
                        <a:rPr lang="fi-FI" sz="1100" dirty="0"/>
                        <a:t>  as </a:t>
                      </a:r>
                      <a:r>
                        <a:rPr lang="fi-FI" sz="1100" dirty="0" err="1"/>
                        <a:t>such</a:t>
                      </a:r>
                      <a:r>
                        <a:rPr lang="fi-FI" sz="1100" dirty="0"/>
                        <a:t>, often </a:t>
                      </a:r>
                      <a:r>
                        <a:rPr lang="fi-FI" sz="1100" dirty="0" err="1"/>
                        <a:t>times</a:t>
                      </a:r>
                      <a:r>
                        <a:rPr lang="fi-FI" sz="1100" dirty="0"/>
                        <a:t> some </a:t>
                      </a:r>
                      <a:r>
                        <a:rPr lang="fi-FI" sz="1100" dirty="0" err="1"/>
                        <a:t>changes</a:t>
                      </a:r>
                      <a:r>
                        <a:rPr lang="fi-FI" sz="1100" dirty="0"/>
                        <a:t> need to </a:t>
                      </a:r>
                      <a:r>
                        <a:rPr lang="fi-FI" sz="1100" dirty="0" err="1"/>
                        <a:t>be</a:t>
                      </a:r>
                      <a:r>
                        <a:rPr lang="fi-FI" sz="1100" dirty="0"/>
                        <a:t> made, e.g. </a:t>
                      </a:r>
                      <a:r>
                        <a:rPr lang="fi-FI" sz="1100" dirty="0" err="1"/>
                        <a:t>compilations</a:t>
                      </a:r>
                      <a:r>
                        <a:rPr lang="fi-FI" sz="1100" dirty="0"/>
                        <a:t> of </a:t>
                      </a:r>
                      <a:r>
                        <a:rPr lang="fi-FI" sz="1100" dirty="0" err="1"/>
                        <a:t>existing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sets</a:t>
                      </a:r>
                      <a:r>
                        <a:rPr lang="fi-FI" sz="1100" dirty="0"/>
                        <a:t>, or an </a:t>
                      </a:r>
                      <a:r>
                        <a:rPr lang="fi-FI" sz="1100" dirty="0" err="1"/>
                        <a:t>old</a:t>
                      </a:r>
                      <a:r>
                        <a:rPr lang="fi-FI" sz="1100" dirty="0"/>
                        <a:t> slide set </a:t>
                      </a:r>
                      <a:r>
                        <a:rPr lang="fi-FI" sz="1100" dirty="0" err="1"/>
                        <a:t>could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be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used</a:t>
                      </a:r>
                      <a:r>
                        <a:rPr lang="fi-FI" sz="1100" dirty="0"/>
                        <a:t> as </a:t>
                      </a:r>
                      <a:r>
                        <a:rPr lang="fi-FI" sz="1100" dirty="0" err="1"/>
                        <a:t>such</a:t>
                      </a:r>
                      <a:r>
                        <a:rPr lang="fi-FI" sz="1100" dirty="0"/>
                        <a:t>. This takes a </a:t>
                      </a:r>
                      <a:r>
                        <a:rPr lang="fi-FI" sz="1100" dirty="0" err="1"/>
                        <a:t>lot</a:t>
                      </a:r>
                      <a:r>
                        <a:rPr lang="fi-FI" sz="1100" dirty="0"/>
                        <a:t> of </a:t>
                      </a:r>
                      <a:r>
                        <a:rPr lang="fi-FI" sz="1100" dirty="0" err="1"/>
                        <a:t>time</a:t>
                      </a:r>
                      <a:r>
                        <a:rPr lang="fi-FI" sz="1100" dirty="0"/>
                        <a:t>, as the </a:t>
                      </a:r>
                      <a:r>
                        <a:rPr lang="fi-FI" sz="1100" dirty="0" err="1"/>
                        <a:t>contents</a:t>
                      </a:r>
                      <a:r>
                        <a:rPr lang="fi-FI" sz="1100" dirty="0"/>
                        <a:t> of a </a:t>
                      </a:r>
                      <a:r>
                        <a:rPr lang="fi-FI" sz="1100" dirty="0" err="1"/>
                        <a:t>certain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slideset</a:t>
                      </a:r>
                      <a:r>
                        <a:rPr lang="fi-FI" sz="1100" dirty="0"/>
                        <a:t> are not </a:t>
                      </a:r>
                      <a:r>
                        <a:rPr lang="fi-FI" sz="1100" dirty="0" err="1"/>
                        <a:t>recorded</a:t>
                      </a:r>
                      <a:r>
                        <a:rPr lang="fi-FI" sz="1100" dirty="0"/>
                        <a:t> and need to </a:t>
                      </a:r>
                      <a:r>
                        <a:rPr lang="fi-FI" sz="1100" dirty="0" err="1"/>
                        <a:t>be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explored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manually</a:t>
                      </a:r>
                      <a:r>
                        <a:rPr lang="fi-FI" sz="1100" dirty="0"/>
                        <a:t>. We need an AI </a:t>
                      </a:r>
                      <a:r>
                        <a:rPr lang="fi-FI" sz="1100" dirty="0" err="1"/>
                        <a:t>tool</a:t>
                      </a:r>
                      <a:r>
                        <a:rPr lang="fi-FI" sz="1100" dirty="0"/>
                        <a:t> to </a:t>
                      </a:r>
                      <a:r>
                        <a:rPr lang="fi-FI" sz="1100" dirty="0" err="1"/>
                        <a:t>analyse</a:t>
                      </a:r>
                      <a:r>
                        <a:rPr lang="fi-FI" sz="1100" dirty="0"/>
                        <a:t> the </a:t>
                      </a:r>
                      <a:r>
                        <a:rPr lang="fi-FI" sz="1100" dirty="0" err="1"/>
                        <a:t>contents</a:t>
                      </a:r>
                      <a:r>
                        <a:rPr lang="fi-FI" sz="1100" dirty="0"/>
                        <a:t> of </a:t>
                      </a:r>
                      <a:r>
                        <a:rPr lang="fi-FI" sz="1100" dirty="0" err="1"/>
                        <a:t>existing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slidesets</a:t>
                      </a:r>
                      <a:r>
                        <a:rPr lang="fi-FI" sz="1100" dirty="0"/>
                        <a:t> and </a:t>
                      </a:r>
                      <a:r>
                        <a:rPr lang="fi-FI" sz="1100" dirty="0" err="1"/>
                        <a:t>give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recommendations</a:t>
                      </a:r>
                      <a:r>
                        <a:rPr lang="fi-FI" sz="1100" dirty="0"/>
                        <a:t> on whether </a:t>
                      </a:r>
                      <a:r>
                        <a:rPr lang="fi-FI" sz="1100" dirty="0" err="1"/>
                        <a:t>something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useful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already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exists</a:t>
                      </a:r>
                      <a:r>
                        <a:rPr lang="fi-FI" sz="1100" dirty="0"/>
                        <a:t>.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472">
                <a:tc>
                  <a:txBody>
                    <a:bodyPr/>
                    <a:lstStyle/>
                    <a:p>
                      <a:r>
                        <a:rPr lang="fi-FI" sz="1100" dirty="0"/>
                        <a:t>Target </a:t>
                      </a:r>
                      <a:r>
                        <a:rPr lang="fi-FI" sz="1100" dirty="0" err="1"/>
                        <a:t>audience</a:t>
                      </a:r>
                      <a:r>
                        <a:rPr lang="fi-FI" sz="1100" dirty="0"/>
                        <a:t>. </a:t>
                      </a:r>
                      <a:r>
                        <a:rPr lang="fi-FI" sz="1100" dirty="0" err="1"/>
                        <a:t>Who</a:t>
                      </a:r>
                      <a:r>
                        <a:rPr lang="fi-FI" sz="1100" dirty="0"/>
                        <a:t> are the </a:t>
                      </a:r>
                      <a:r>
                        <a:rPr lang="fi-FI" sz="1100" dirty="0" err="1"/>
                        <a:t>primary</a:t>
                      </a:r>
                      <a:r>
                        <a:rPr lang="fi-FI" sz="1100" baseline="0" dirty="0"/>
                        <a:t> </a:t>
                      </a:r>
                      <a:r>
                        <a:rPr lang="fi-FI" sz="1100" baseline="0" dirty="0" err="1"/>
                        <a:t>users</a:t>
                      </a:r>
                      <a:r>
                        <a:rPr lang="fi-FI" sz="1100" baseline="0" dirty="0"/>
                        <a:t> or </a:t>
                      </a:r>
                      <a:r>
                        <a:rPr lang="fi-FI" sz="1100" baseline="0" dirty="0" err="1"/>
                        <a:t>user</a:t>
                      </a:r>
                      <a:r>
                        <a:rPr lang="fi-FI" sz="1100" baseline="0" dirty="0"/>
                        <a:t> </a:t>
                      </a:r>
                      <a:r>
                        <a:rPr lang="en-GB" sz="1100" baseline="0" noProof="0" dirty="0"/>
                        <a:t>groups</a:t>
                      </a:r>
                      <a:r>
                        <a:rPr lang="fi-FI" sz="1100" baseline="0" dirty="0"/>
                        <a:t> for the </a:t>
                      </a:r>
                      <a:r>
                        <a:rPr lang="fi-FI" sz="1100" baseline="0" dirty="0" err="1"/>
                        <a:t>solution</a:t>
                      </a:r>
                      <a:r>
                        <a:rPr lang="fi-FI" sz="1100" baseline="0" dirty="0"/>
                        <a:t>?</a:t>
                      </a:r>
                      <a:endParaRPr lang="fi-FI" sz="11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fi-FI" sz="1100" dirty="0" err="1"/>
                        <a:t>Primary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user</a:t>
                      </a:r>
                      <a:r>
                        <a:rPr lang="fi-FI" sz="1100" dirty="0"/>
                        <a:t> of </a:t>
                      </a:r>
                      <a:r>
                        <a:rPr lang="fi-FI" sz="1100" dirty="0" err="1"/>
                        <a:t>tool</a:t>
                      </a:r>
                      <a:r>
                        <a:rPr lang="fi-FI" sz="1100" dirty="0"/>
                        <a:t>: The team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507">
                <a:tc>
                  <a:txBody>
                    <a:bodyPr/>
                    <a:lstStyle/>
                    <a:p>
                      <a:r>
                        <a:rPr lang="fi-FI" sz="1100" dirty="0" err="1"/>
                        <a:t>Expected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outcomes</a:t>
                      </a:r>
                      <a:endParaRPr lang="fi-FI" sz="11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fi-FI" sz="1100" dirty="0" err="1"/>
                        <a:t>Base</a:t>
                      </a:r>
                      <a:r>
                        <a:rPr lang="fi-FI" sz="1100" dirty="0"/>
                        <a:t>: Proposal(s) for </a:t>
                      </a:r>
                      <a:r>
                        <a:rPr lang="fi-FI" sz="1100" dirty="0" err="1"/>
                        <a:t>solution</a:t>
                      </a:r>
                      <a:r>
                        <a:rPr lang="fi-FI" sz="1100" dirty="0"/>
                        <a:t> for AI </a:t>
                      </a:r>
                      <a:r>
                        <a:rPr lang="fi-FI" sz="1100" dirty="0" err="1"/>
                        <a:t>tool</a:t>
                      </a:r>
                      <a:endParaRPr lang="fi-FI" sz="1100" dirty="0"/>
                    </a:p>
                    <a:p>
                      <a:r>
                        <a:rPr lang="fi-FI" sz="1100" dirty="0"/>
                        <a:t>Best:  </a:t>
                      </a:r>
                      <a:r>
                        <a:rPr lang="fi-FI" sz="1100" dirty="0" err="1"/>
                        <a:t>Functioning</a:t>
                      </a:r>
                      <a:r>
                        <a:rPr lang="fi-FI" sz="1100" dirty="0"/>
                        <a:t> AI </a:t>
                      </a:r>
                      <a:r>
                        <a:rPr lang="fi-FI" sz="1100" dirty="0" err="1"/>
                        <a:t>tool</a:t>
                      </a:r>
                      <a:endParaRPr lang="fi-FI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22">
                <a:tc>
                  <a:txBody>
                    <a:bodyPr/>
                    <a:lstStyle/>
                    <a:p>
                      <a:r>
                        <a:rPr lang="fi-FI" sz="1100" dirty="0" err="1"/>
                        <a:t>Inclusions</a:t>
                      </a:r>
                      <a:r>
                        <a:rPr lang="fi-FI" sz="1100" dirty="0"/>
                        <a:t> and </a:t>
                      </a:r>
                      <a:r>
                        <a:rPr lang="fi-FI" sz="1100" dirty="0" err="1"/>
                        <a:t>exclusions</a:t>
                      </a:r>
                      <a:endParaRPr lang="fi-FI" sz="11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fi-FI" sz="1100" baseline="0" dirty="0"/>
                        <a:t>Graphics and text </a:t>
                      </a:r>
                      <a:r>
                        <a:rPr lang="fi-FI" sz="1100" baseline="0" dirty="0" err="1"/>
                        <a:t>content</a:t>
                      </a:r>
                      <a:r>
                        <a:rPr lang="fi-FI" sz="1100" baseline="0" dirty="0"/>
                        <a:t> will </a:t>
                      </a:r>
                      <a:r>
                        <a:rPr lang="fi-FI" sz="1100" baseline="0" dirty="0" err="1"/>
                        <a:t>be</a:t>
                      </a:r>
                      <a:r>
                        <a:rPr lang="fi-FI" sz="1100" baseline="0" dirty="0"/>
                        <a:t> </a:t>
                      </a:r>
                      <a:r>
                        <a:rPr lang="fi-FI" sz="1100" baseline="0" dirty="0" err="1"/>
                        <a:t>provided</a:t>
                      </a:r>
                      <a:r>
                        <a:rPr lang="fi-FI" sz="1100" baseline="0" dirty="0"/>
                        <a:t>.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041">
                <a:tc>
                  <a:txBody>
                    <a:bodyPr/>
                    <a:lstStyle/>
                    <a:p>
                      <a:r>
                        <a:rPr lang="fi-FI" sz="1100" dirty="0" err="1"/>
                        <a:t>Partner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support</a:t>
                      </a:r>
                      <a:endParaRPr lang="fi-FI" sz="11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/>
                        <a:t>Kick-off, 4-6</a:t>
                      </a:r>
                      <a:r>
                        <a:rPr lang="fi-FI" sz="1100" baseline="0" dirty="0"/>
                        <a:t> </a:t>
                      </a:r>
                      <a:r>
                        <a:rPr lang="fi-FI" sz="1100" baseline="0" dirty="0" err="1"/>
                        <a:t>meetings</a:t>
                      </a:r>
                      <a:r>
                        <a:rPr lang="fi-FI" sz="1100" baseline="0" dirty="0"/>
                        <a:t> (in Metropolia and/or organisation </a:t>
                      </a:r>
                      <a:r>
                        <a:rPr lang="fi-FI" sz="1100" baseline="0" dirty="0" err="1"/>
                        <a:t>premises</a:t>
                      </a:r>
                      <a:r>
                        <a:rPr lang="fi-FI" sz="1100" baseline="0" dirty="0"/>
                        <a:t>/on-</a:t>
                      </a:r>
                      <a:r>
                        <a:rPr lang="fi-FI" sz="1100" baseline="0" dirty="0" err="1"/>
                        <a:t>line</a:t>
                      </a:r>
                      <a:r>
                        <a:rPr lang="fi-FI" sz="1100" baseline="0" dirty="0"/>
                        <a:t>) Final </a:t>
                      </a:r>
                      <a:r>
                        <a:rPr lang="fi-FI" sz="1100" baseline="0" dirty="0" err="1"/>
                        <a:t>presentation</a:t>
                      </a:r>
                      <a:endParaRPr lang="fi-FI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0738">
                <a:tc>
                  <a:txBody>
                    <a:bodyPr/>
                    <a:lstStyle/>
                    <a:p>
                      <a:r>
                        <a:rPr lang="fi-FI" sz="1100" dirty="0" err="1"/>
                        <a:t>Student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profiles</a:t>
                      </a:r>
                      <a:r>
                        <a:rPr lang="fi-FI" sz="1100" baseline="0" dirty="0"/>
                        <a:t> </a:t>
                      </a:r>
                      <a:endParaRPr lang="fi-FI" sz="11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endParaRPr lang="fi-FI" sz="1100" dirty="0"/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019">
                <a:tc>
                  <a:txBody>
                    <a:bodyPr/>
                    <a:lstStyle/>
                    <a:p>
                      <a:r>
                        <a:rPr lang="fi-FI" sz="1100" dirty="0" err="1"/>
                        <a:t>Additional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information</a:t>
                      </a:r>
                      <a:r>
                        <a:rPr lang="fi-FI" sz="1100" dirty="0"/>
                        <a:t> and </a:t>
                      </a:r>
                      <a:r>
                        <a:rPr lang="fi-FI" sz="1100" dirty="0" err="1"/>
                        <a:t>links</a:t>
                      </a:r>
                      <a:endParaRPr lang="fi-FI" sz="11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fi-FI" sz="1100" dirty="0" err="1"/>
                        <a:t>Slidesets</a:t>
                      </a:r>
                      <a:r>
                        <a:rPr lang="fi-FI" sz="1100" dirty="0"/>
                        <a:t> for </a:t>
                      </a:r>
                      <a:r>
                        <a:rPr lang="fi-FI" sz="1100" dirty="0" err="1"/>
                        <a:t>product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development</a:t>
                      </a:r>
                      <a:r>
                        <a:rPr lang="fi-FI" sz="1100" dirty="0"/>
                        <a:t> will </a:t>
                      </a:r>
                      <a:r>
                        <a:rPr lang="fi-FI" sz="1100" dirty="0" err="1"/>
                        <a:t>be</a:t>
                      </a:r>
                      <a:r>
                        <a:rPr lang="fi-FI" sz="1100" dirty="0"/>
                        <a:t> </a:t>
                      </a:r>
                      <a:r>
                        <a:rPr lang="fi-FI" sz="1100" dirty="0" err="1"/>
                        <a:t>provided</a:t>
                      </a:r>
                      <a:r>
                        <a:rPr lang="fi-FI" sz="1100" dirty="0"/>
                        <a:t> via </a:t>
                      </a:r>
                      <a:r>
                        <a:rPr lang="fi-FI" sz="1100"/>
                        <a:t>separate </a:t>
                      </a:r>
                      <a:r>
                        <a:rPr lang="fi-FI" sz="1100" dirty="0"/>
                        <a:t>link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66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yhjä asiakirja" ma:contentTypeID="0x010100AF08220E379563439D5D964D062741A0020019F5E7C155D5FE4B939F3EB52FA46BBA" ma:contentTypeVersion="12" ma:contentTypeDescription="" ma:contentTypeScope="" ma:versionID="623a7b91a239fbea068412340e2491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bf2f417d-3ba6-4fda-8fd6-81fbccefeaba" ContentTypeId="0x010100AF08220E379563439D5D964D062741A002" PreviousValue="false"/>
</file>

<file path=customXml/itemProps1.xml><?xml version="1.0" encoding="utf-8"?>
<ds:datastoreItem xmlns:ds="http://schemas.openxmlformats.org/officeDocument/2006/customXml" ds:itemID="{85EC0E7F-B269-4308-B752-62D0C474FF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F151BF-B3CA-463A-8D71-5756F6FCC9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89D7739-7BBC-4015-8AE3-628E5542ED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B5429118-A96C-45AD-B81F-4A11E911DD23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Sand Marikka</dc:creator>
  <cp:lastModifiedBy>Nina Hellman</cp:lastModifiedBy>
  <cp:revision>3</cp:revision>
  <dcterms:created xsi:type="dcterms:W3CDTF">2023-05-11T06:57:55Z</dcterms:created>
  <dcterms:modified xsi:type="dcterms:W3CDTF">2024-08-15T13:06:38Z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0x010100AF08220E379563439D5D964D062741A0020019F5E7C155D5FE4B939F3EB52FA46BBA</vt:lpwstr>
  </property>
</Properties>
</file>