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38C9-9D51-4C47-8097-6972C20BD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Marios pizza ordrestyring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4C03-DA17-49DC-A4F5-A1A6F153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Risikoanalyse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F9C0EA-F0EB-4ECB-AA59-9AB32FA0F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806339"/>
              </p:ext>
            </p:extLst>
          </p:nvPr>
        </p:nvGraphicFramePr>
        <p:xfrm>
          <a:off x="913795" y="1838325"/>
          <a:ext cx="10353764" cy="4217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41">
                  <a:extLst>
                    <a:ext uri="{9D8B030D-6E8A-4147-A177-3AD203B41FA5}">
                      <a16:colId xmlns:a16="http://schemas.microsoft.com/office/drawing/2014/main" val="2184143282"/>
                    </a:ext>
                  </a:extLst>
                </a:gridCol>
                <a:gridCol w="2588441">
                  <a:extLst>
                    <a:ext uri="{9D8B030D-6E8A-4147-A177-3AD203B41FA5}">
                      <a16:colId xmlns:a16="http://schemas.microsoft.com/office/drawing/2014/main" val="1173948918"/>
                    </a:ext>
                  </a:extLst>
                </a:gridCol>
                <a:gridCol w="2588441">
                  <a:extLst>
                    <a:ext uri="{9D8B030D-6E8A-4147-A177-3AD203B41FA5}">
                      <a16:colId xmlns:a16="http://schemas.microsoft.com/office/drawing/2014/main" val="2289653777"/>
                    </a:ext>
                  </a:extLst>
                </a:gridCol>
                <a:gridCol w="2588441">
                  <a:extLst>
                    <a:ext uri="{9D8B030D-6E8A-4147-A177-3AD203B41FA5}">
                      <a16:colId xmlns:a16="http://schemas.microsoft.com/office/drawing/2014/main" val="3414376146"/>
                    </a:ext>
                  </a:extLst>
                </a:gridCol>
              </a:tblGrid>
              <a:tr h="56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Risikomoment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Sandsynlighed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Konsekvens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Produkt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989831"/>
                  </a:ext>
                </a:extLst>
              </a:tr>
              <a:tr h="56469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Gruppemedlem forlader projektet eller bliver syg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903357"/>
                  </a:ext>
                </a:extLst>
              </a:tr>
              <a:tr h="56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Fatale fejlestimater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5007505"/>
                  </a:ext>
                </a:extLst>
              </a:tr>
              <a:tr h="56469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 ændringer af krav til projektet mens det udvilkes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9664342"/>
                  </a:ext>
                </a:extLst>
              </a:tr>
              <a:tr h="56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Mangelfulde testninger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745181"/>
                  </a:ext>
                </a:extLst>
              </a:tr>
              <a:tr h="56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Udvilklingen rammer en mur grundet manglende kompetencer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2125914"/>
                  </a:ext>
                </a:extLst>
              </a:tr>
              <a:tr h="564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Problemer ifm. installering hos marios pizza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278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85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4AFA-6BDE-46C9-8759-272C1FE4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762" cy="970450"/>
          </a:xfrm>
        </p:spPr>
        <p:txBody>
          <a:bodyPr/>
          <a:lstStyle/>
          <a:p>
            <a:r>
              <a:rPr lang="da-DK" dirty="0"/>
              <a:t>Risikoplan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C1685A-4AC3-4775-B3BB-FBEF7067B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44338"/>
              </p:ext>
            </p:extLst>
          </p:nvPr>
        </p:nvGraphicFramePr>
        <p:xfrm>
          <a:off x="804905" y="1179513"/>
          <a:ext cx="10572752" cy="532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594">
                  <a:extLst>
                    <a:ext uri="{9D8B030D-6E8A-4147-A177-3AD203B41FA5}">
                      <a16:colId xmlns:a16="http://schemas.microsoft.com/office/drawing/2014/main" val="700858262"/>
                    </a:ext>
                  </a:extLst>
                </a:gridCol>
                <a:gridCol w="1321594">
                  <a:extLst>
                    <a:ext uri="{9D8B030D-6E8A-4147-A177-3AD203B41FA5}">
                      <a16:colId xmlns:a16="http://schemas.microsoft.com/office/drawing/2014/main" val="1226145752"/>
                    </a:ext>
                  </a:extLst>
                </a:gridCol>
                <a:gridCol w="1321594">
                  <a:extLst>
                    <a:ext uri="{9D8B030D-6E8A-4147-A177-3AD203B41FA5}">
                      <a16:colId xmlns:a16="http://schemas.microsoft.com/office/drawing/2014/main" val="2867757274"/>
                    </a:ext>
                  </a:extLst>
                </a:gridCol>
                <a:gridCol w="1321594">
                  <a:extLst>
                    <a:ext uri="{9D8B030D-6E8A-4147-A177-3AD203B41FA5}">
                      <a16:colId xmlns:a16="http://schemas.microsoft.com/office/drawing/2014/main" val="1135830710"/>
                    </a:ext>
                  </a:extLst>
                </a:gridCol>
                <a:gridCol w="1321594">
                  <a:extLst>
                    <a:ext uri="{9D8B030D-6E8A-4147-A177-3AD203B41FA5}">
                      <a16:colId xmlns:a16="http://schemas.microsoft.com/office/drawing/2014/main" val="3797335067"/>
                    </a:ext>
                  </a:extLst>
                </a:gridCol>
                <a:gridCol w="1321594">
                  <a:extLst>
                    <a:ext uri="{9D8B030D-6E8A-4147-A177-3AD203B41FA5}">
                      <a16:colId xmlns:a16="http://schemas.microsoft.com/office/drawing/2014/main" val="2683897089"/>
                    </a:ext>
                  </a:extLst>
                </a:gridCol>
                <a:gridCol w="1321594">
                  <a:extLst>
                    <a:ext uri="{9D8B030D-6E8A-4147-A177-3AD203B41FA5}">
                      <a16:colId xmlns:a16="http://schemas.microsoft.com/office/drawing/2014/main" val="3985329028"/>
                    </a:ext>
                  </a:extLst>
                </a:gridCol>
                <a:gridCol w="1321594">
                  <a:extLst>
                    <a:ext uri="{9D8B030D-6E8A-4147-A177-3AD203B41FA5}">
                      <a16:colId xmlns:a16="http://schemas.microsoft.com/office/drawing/2014/main" val="1532913785"/>
                    </a:ext>
                  </a:extLst>
                </a:gridCol>
              </a:tblGrid>
              <a:tr h="325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Risikomoment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Sandsynlighed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Konsekvens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Produkt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Præventive tiltag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Ansvarlig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Løsning forslag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Ansvarlig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9804802"/>
                  </a:ext>
                </a:extLst>
              </a:tr>
              <a:tr h="1127750"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Gruppemedlem forlader projektet eller bliver syg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Sikre et godt arbejdsmiljø og at begge er inde over alle dele af programmet således enkelte kodedele ikke er afhængige af enkeltpersoner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Projektdeltagerne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Lave aftale på forhånd om hvem der overtager for hvem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Projektdeltagerne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2088157"/>
                  </a:ext>
                </a:extLst>
              </a:tr>
              <a:tr h="706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Fatale fejlestimater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Gennemgå estimater i løbet af udviklingsprocessen for at tjekke om estimater har ændret sig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Afsætte buffer tid således det er muligt at arbejde ekstra hvis nødvendigt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848754"/>
                  </a:ext>
                </a:extLst>
              </a:tr>
              <a:tr h="706931"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 ændringer af krav til projektet mens det udvilkes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Gennemgå opgavevejledningen grundigt således at der ikke opstår uventede tilføjelser til projektet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Projektdeltagerne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Afsætte buffer tid således det er muligt at arbejde ekstra hvis nødvendigt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Projektdeltagerne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0439844"/>
                  </a:ext>
                </a:extLst>
              </a:tr>
              <a:tr h="56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Mangelfulde testninger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to foretager tests og gennemgår det sammen således det ikke glemmes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Projektdeltagerne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Ved mangelfuld test laves testningen sammen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Projektdeltagerne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0408955"/>
                  </a:ext>
                </a:extLst>
              </a:tr>
              <a:tr h="566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Udvilklingen rammer en mur grundet manglende kompetencer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Tilrettelægge tidsplanen således der er tid til at få hjælp/råd ved vejledning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Projektdeltagerne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Hjælp fra vejleder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Projektdeltagerne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1135743"/>
                  </a:ext>
                </a:extLst>
              </a:tr>
              <a:tr h="706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Problemer ifm. installering hos marios pizza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Lave test installation lokalt således vi er bedst muligt forberedt på installation hos marios pizza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Osman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ekstra cmputer klar med installation således denne kan bruges hvis ikke det kan installeres lokalt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Osman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846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42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</TotalTime>
  <Words>281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Calisto MT</vt:lpstr>
      <vt:lpstr>Wingdings 2</vt:lpstr>
      <vt:lpstr>Slate</vt:lpstr>
      <vt:lpstr>Marios pizza ordrestyring</vt:lpstr>
      <vt:lpstr>Risikoanalyse</vt:lpstr>
      <vt:lpstr>Risikoplan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Marios pizza ordrestyring</dc:title>
  <dc:creator>Emil Tølbøll</dc:creator>
  <cp:lastModifiedBy>Emil Tølbøll</cp:lastModifiedBy>
  <cp:revision>2</cp:revision>
  <dcterms:created xsi:type="dcterms:W3CDTF">2021-10-17T19:59:54Z</dcterms:created>
  <dcterms:modified xsi:type="dcterms:W3CDTF">2021-10-17T21:51:10Z</dcterms:modified>
</cp:coreProperties>
</file>