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5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3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93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5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65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8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0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F6E8-29FC-4847-AA9B-35EF91998E9B}" type="datetimeFigureOut">
              <a:rPr lang="fr-FR" smtClean="0"/>
              <a:t>08/02/2024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6E17-E780-41C7-B6A4-DC74561AB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614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E56F-929D-118F-2543-F63A5B4C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86656" cy="3644946"/>
          </a:xfrm>
        </p:spPr>
        <p:txBody>
          <a:bodyPr>
            <a:normAutofit/>
          </a:bodyPr>
          <a:lstStyle/>
          <a:p>
            <a:r>
              <a:rPr lang="fr-FR"/>
              <a:t>Etudes des modèles et mesures tous les deux modifiés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9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B113B-DB03-9658-56DD-8237E96A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Alpha_fixé_gamma_H0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5B0A5B-8281-4D25-9FA9-4F191BA0B98E}"/>
              </a:ext>
            </a:extLst>
          </p:cNvPr>
          <p:cNvSpPr txBox="1"/>
          <p:nvPr/>
        </p:nvSpPr>
        <p:spPr>
          <a:xfrm>
            <a:off x="6905625" y="49035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Alpha_brout_f_lcdm</a:t>
            </a:r>
            <a:r>
              <a:rPr lang="fr-FR" dirty="0"/>
              <a:t> = 0,192 (fixé)</a:t>
            </a:r>
          </a:p>
          <a:p>
            <a:r>
              <a:rPr lang="fr-FR" dirty="0"/>
              <a:t>H0 = 67,1 (+- 0,3) ; gamma = -0,6(+0,4-0,3)	 (obtenu après optimisation)</a:t>
            </a:r>
          </a:p>
          <a:p>
            <a:r>
              <a:rPr lang="fr-FR" dirty="0"/>
              <a:t>Min Chi2 = 1527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4CF933-26BE-3D82-3B65-733A500A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2301332"/>
            <a:ext cx="6504086" cy="33460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9CCA4C-EAE5-4434-3905-2312AF27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3" y="2459872"/>
            <a:ext cx="5505872" cy="30289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13328AF-A417-40FB-DDDC-E573BB42FD44}"/>
              </a:ext>
            </a:extLst>
          </p:cNvPr>
          <p:cNvSpPr txBox="1"/>
          <p:nvPr/>
        </p:nvSpPr>
        <p:spPr>
          <a:xfrm>
            <a:off x="440095" y="5888652"/>
            <a:ext cx="66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 On observe que très peu de différences au cas non </a:t>
            </a:r>
            <a:r>
              <a:rPr lang="fr-FR" dirty="0" err="1"/>
              <a:t>modif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63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6F19D6F-3AAE-2CE9-4768-CE77BD1E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6" y="372002"/>
            <a:ext cx="11512447" cy="61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E04DAA8-7DEF-E1F9-DA06-F25EB962A46B}"/>
              </a:ext>
            </a:extLst>
          </p:cNvPr>
          <p:cNvSpPr txBox="1"/>
          <p:nvPr/>
        </p:nvSpPr>
        <p:spPr>
          <a:xfrm>
            <a:off x="476250" y="368352"/>
            <a:ext cx="667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Alpha_riess</a:t>
            </a:r>
            <a:r>
              <a:rPr lang="fr-FR" dirty="0"/>
              <a:t> = 0,18 (fixé)</a:t>
            </a:r>
          </a:p>
          <a:p>
            <a:r>
              <a:rPr lang="fr-FR" dirty="0"/>
              <a:t>H0 = 67,5 (+-0,3) ; gamma = -0,5 (+0,3-0,4) (obtenu après optimisation)</a:t>
            </a:r>
          </a:p>
          <a:p>
            <a:r>
              <a:rPr lang="fr-FR" dirty="0"/>
              <a:t>Min Chi2 = 1527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9FE057-FEC2-24F5-16DC-9027EDAB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847850"/>
            <a:ext cx="6914491" cy="3690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0603EF-6740-14A6-5B33-5EC3C0F3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1" y="2139112"/>
            <a:ext cx="4747259" cy="25797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34477D-264B-A4A9-A434-6D1B73CC1DC6}"/>
              </a:ext>
            </a:extLst>
          </p:cNvPr>
          <p:cNvSpPr txBox="1"/>
          <p:nvPr/>
        </p:nvSpPr>
        <p:spPr>
          <a:xfrm>
            <a:off x="440094" y="5888652"/>
            <a:ext cx="1175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↑Comme on pouvait s’y attendre avec les résultats,  on a quasiment aucune différence qu’avec le cas avec </a:t>
            </a:r>
            <a:r>
              <a:rPr lang="fr-FR" dirty="0" err="1"/>
              <a:t>alpha_brout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05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F0498-A5C6-DE24-D9C4-E79111A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EF3FA6-0D28-1E21-1841-039D0DC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EF8C57-35AA-22FA-8BFE-64427809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58"/>
            <a:ext cx="12192000" cy="64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12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</TotalTime>
  <Words>118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Etudes des modèles et mesures tous les deux modifiés</vt:lpstr>
      <vt:lpstr>Alpha_fixé_gamma_H0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Etudes des modèles et mesures tout les deux modifiés</dc:title>
  <dc:creator>Emile DOSSO</dc:creator>
  <cp:lastModifiedBy>Emile DOSSO</cp:lastModifiedBy>
  <cp:revision>11</cp:revision>
  <dcterms:created xsi:type="dcterms:W3CDTF">2024-02-08T15:46:39Z</dcterms:created>
  <dcterms:modified xsi:type="dcterms:W3CDTF">2024-02-08T17:50:20Z</dcterms:modified>
</cp:coreProperties>
</file>