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57" autoAdjust="0"/>
  </p:normalViewPr>
  <p:slideViewPr>
    <p:cSldViewPr snapToGrid="0">
      <p:cViewPr>
        <p:scale>
          <a:sx n="50" d="100"/>
          <a:sy n="50" d="100"/>
        </p:scale>
        <p:origin x="307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6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6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2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6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75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4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09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04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06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50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6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B616-F539-4623-906D-F9FFE787F81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E670-04FB-4D4D-B617-9C70E7B35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532CE-F9AF-FE88-68CD-80E58DCBC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Etudes influences coefficients dans « Mesure uniquement »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756F7B-DF77-7764-B87B-3BA5BB3C0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4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7A535-063B-5EE0-D589-9FE77A9B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B43676A-C156-954B-5F30-04293C08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Gamma passe de 0,258 à 25,8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3A02AB-577B-2247-6D73-0AF1D7C4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183380"/>
            <a:ext cx="5534025" cy="30227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A8F4477-FC04-7AD4-E910-25462063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951" y="2018581"/>
            <a:ext cx="5543976" cy="318753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E4A8922-7DA2-4166-C524-50DDD1CA87BD}"/>
              </a:ext>
            </a:extLst>
          </p:cNvPr>
          <p:cNvSpPr txBox="1"/>
          <p:nvPr/>
        </p:nvSpPr>
        <p:spPr>
          <a:xfrm>
            <a:off x="3851347" y="5446589"/>
            <a:ext cx="369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*évolution linéaire en gamma pour les valeurs de mu (diminution de mu pour augmentation de gamma)</a:t>
            </a:r>
          </a:p>
        </p:txBody>
      </p:sp>
    </p:spTree>
    <p:extLst>
      <p:ext uri="{BB962C8B-B14F-4D97-AF65-F5344CB8AC3E}">
        <p14:creationId xmlns:p14="http://schemas.microsoft.com/office/powerpoint/2010/main" val="299224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08F5B79-D352-47BA-B1C6-9242B105D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2963" y="4220908"/>
            <a:ext cx="1990087" cy="2320023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38B8B7B-DB83-6E4C-1B33-C8CA6EF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Gamma passe de 0,258 à 2,58^10-2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8B03985-A77D-27DA-E603-C941EAAC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506985"/>
            <a:ext cx="4821886" cy="274128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E56474-9A3B-ACA9-2C5E-9E6781E81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736" y="1275919"/>
            <a:ext cx="4998389" cy="277132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CB61B15-1C4A-3E6C-6F15-4E55C22372E4}"/>
              </a:ext>
            </a:extLst>
          </p:cNvPr>
          <p:cNvSpPr txBox="1"/>
          <p:nvPr/>
        </p:nvSpPr>
        <p:spPr>
          <a:xfrm>
            <a:off x="1612000" y="5623871"/>
            <a:ext cx="369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*logiquement quand gamma diminue on se rapproche des données originelles…</a:t>
            </a:r>
          </a:p>
        </p:txBody>
      </p:sp>
    </p:spTree>
    <p:extLst>
      <p:ext uri="{BB962C8B-B14F-4D97-AF65-F5344CB8AC3E}">
        <p14:creationId xmlns:p14="http://schemas.microsoft.com/office/powerpoint/2010/main" val="165548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50038-79CB-3FCD-E911-EC8778DF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95C97D-3988-D438-2C21-56A0954C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Gamma passe de 0,258 à 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0B33C-9D62-D347-9748-11B130BE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5" y="2220685"/>
            <a:ext cx="5557876" cy="303561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9E6A5C8-18D4-874F-5C15-9EB78AA9A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33" y="2220685"/>
            <a:ext cx="5628331" cy="30356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CFD2DF2-790D-F7AD-B693-3D191CFC7119}"/>
              </a:ext>
            </a:extLst>
          </p:cNvPr>
          <p:cNvSpPr txBox="1"/>
          <p:nvPr/>
        </p:nvSpPr>
        <p:spPr>
          <a:xfrm>
            <a:off x="1611999" y="5623871"/>
            <a:ext cx="923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*forcément quand gamma = 0, les données coïncident (le rose se superpose sur le noir)</a:t>
            </a:r>
          </a:p>
          <a:p>
            <a:r>
              <a:rPr lang="fr-FR" dirty="0"/>
              <a:t>Dans ce cas, pourquoi le min de log-</a:t>
            </a:r>
            <a:r>
              <a:rPr lang="fr-FR" dirty="0" err="1"/>
              <a:t>likelihood</a:t>
            </a:r>
            <a:r>
              <a:rPr lang="fr-FR" dirty="0"/>
              <a:t> n’est pas sur 0? 0 n’est même pas dans la barre d’erreur à 1 sigma … (gamma = 0,258 +0,12 -0,12)</a:t>
            </a:r>
          </a:p>
        </p:txBody>
      </p:sp>
    </p:spTree>
    <p:extLst>
      <p:ext uri="{BB962C8B-B14F-4D97-AF65-F5344CB8AC3E}">
        <p14:creationId xmlns:p14="http://schemas.microsoft.com/office/powerpoint/2010/main" val="85964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87710-14B3-6D6C-60E8-C5D84CFA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alpha fixé et gamma à </a:t>
            </a:r>
            <a:r>
              <a:rPr lang="fr-FR" dirty="0" err="1"/>
              <a:t>optim</a:t>
            </a:r>
            <a:r>
              <a:rPr lang="fr-FR" dirty="0"/>
              <a:t> forme </a:t>
            </a:r>
            <a:r>
              <a:rPr lang="fr-FR" dirty="0" err="1"/>
              <a:t>exp</a:t>
            </a:r>
            <a:r>
              <a:rPr lang="fr-FR" dirty="0"/>
              <a:t> (BLEU)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CDA78A-274F-BB0E-617F-73B44B4DC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 priori comportement linéaire en gamma similaire au cas précédent</a:t>
            </a:r>
          </a:p>
        </p:txBody>
      </p:sp>
    </p:spTree>
    <p:extLst>
      <p:ext uri="{BB962C8B-B14F-4D97-AF65-F5344CB8AC3E}">
        <p14:creationId xmlns:p14="http://schemas.microsoft.com/office/powerpoint/2010/main" val="62280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605AD-1894-828D-3126-0C8B5C9E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Gamma passe de -0,23 à -2,3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5DD081-8A07-4FC7-62B2-C19ABCF8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09" y="1307418"/>
            <a:ext cx="4503123" cy="25819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15FC57-1848-BA9D-0134-3CD201655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3" y="1690688"/>
            <a:ext cx="5504242" cy="29625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622F34-D96D-C271-4C3A-8100BC71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710" y="4152122"/>
            <a:ext cx="4565530" cy="2431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096C57-58C5-EBDB-F78A-14E5FD4BF9AA}"/>
              </a:ext>
            </a:extLst>
          </p:cNvPr>
          <p:cNvSpPr txBox="1"/>
          <p:nvPr/>
        </p:nvSpPr>
        <p:spPr>
          <a:xfrm>
            <a:off x="887760" y="5015547"/>
            <a:ext cx="512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*mu diminue avec la diminution de gamma : logique car les facteurs avec gamma dans l’expression du module de distance sont positifs</a:t>
            </a:r>
          </a:p>
        </p:txBody>
      </p:sp>
    </p:spTree>
    <p:extLst>
      <p:ext uri="{BB962C8B-B14F-4D97-AF65-F5344CB8AC3E}">
        <p14:creationId xmlns:p14="http://schemas.microsoft.com/office/powerpoint/2010/main" val="42434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AED9C-7A7F-D208-F72B-92C58D95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Gamma passe de -0,23 à -0,023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FCCDC-5A89-330D-FB3E-A2F9D1E0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6B502D-7A48-8C41-E024-8B214E1B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27" y="1413996"/>
            <a:ext cx="7763069" cy="40300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F90AB1-6434-F926-456A-ECEFB9B85022}"/>
              </a:ext>
            </a:extLst>
          </p:cNvPr>
          <p:cNvSpPr txBox="1"/>
          <p:nvPr/>
        </p:nvSpPr>
        <p:spPr>
          <a:xfrm>
            <a:off x="3186822" y="5578941"/>
            <a:ext cx="605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*mu augmente avec l’augmentation de gamma : à 0 on recoupe les données originelles -&gt; même question que pour le cas précédent … (avec le min de log-</a:t>
            </a:r>
            <a:r>
              <a:rPr lang="fr-FR" dirty="0" err="1"/>
              <a:t>likelihood</a:t>
            </a:r>
            <a:r>
              <a:rPr lang="fr-FR" dirty="0"/>
              <a:t> on a gamma = -0,23 (+0,108 -0,109)) </a:t>
            </a:r>
          </a:p>
        </p:txBody>
      </p:sp>
    </p:spTree>
    <p:extLst>
      <p:ext uri="{BB962C8B-B14F-4D97-AF65-F5344CB8AC3E}">
        <p14:creationId xmlns:p14="http://schemas.microsoft.com/office/powerpoint/2010/main" val="376379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7BDE8-D6DB-D097-A305-B2721CEA9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alpha fixe et (</a:t>
            </a:r>
            <a:r>
              <a:rPr lang="fr-FR" dirty="0" err="1"/>
              <a:t>beta,gamma</a:t>
            </a:r>
            <a:r>
              <a:rPr lang="fr-FR" dirty="0"/>
              <a:t>) à </a:t>
            </a:r>
            <a:r>
              <a:rPr lang="fr-FR" dirty="0" err="1"/>
              <a:t>optim</a:t>
            </a:r>
            <a:r>
              <a:rPr lang="fr-FR" dirty="0"/>
              <a:t> : VIOLET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F8D045-E56C-AB74-F682-FE48A109A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Intéressant parce qu’on peut jouer sur les deux param (comportement de gamma devrait être similaire au cas précédent)</a:t>
            </a:r>
          </a:p>
        </p:txBody>
      </p:sp>
    </p:spTree>
    <p:extLst>
      <p:ext uri="{BB962C8B-B14F-4D97-AF65-F5344CB8AC3E}">
        <p14:creationId xmlns:p14="http://schemas.microsoft.com/office/powerpoint/2010/main" val="171049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50EDC-36F4-6235-1D09-A73E672B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Gamma passe de -2,2 à -22</a:t>
            </a:r>
            <a:br>
              <a:rPr lang="fr-FR" dirty="0"/>
            </a:br>
            <a:r>
              <a:rPr lang="fr-FR" dirty="0"/>
              <a:t>beta reste à 2,1 (beta&gt;0)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22435-D3B1-4742-2187-1DD33D36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692" y="4809871"/>
            <a:ext cx="7950615" cy="160420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Beta &gt;0 donc même comportement en fonction de gamma que dans le cas alpha fixé et gamma à </a:t>
            </a:r>
            <a:r>
              <a:rPr lang="fr-FR" dirty="0" err="1"/>
              <a:t>optim</a:t>
            </a:r>
            <a:r>
              <a:rPr lang="fr-FR" dirty="0"/>
              <a:t> forme </a:t>
            </a:r>
            <a:r>
              <a:rPr lang="fr-FR" dirty="0" err="1"/>
              <a:t>exp</a:t>
            </a:r>
            <a:r>
              <a:rPr lang="fr-FR" dirty="0"/>
              <a:t> (où on peut considérer que beta = 1) ; on prévoit directement que mu évoluera de manière décroissante linéaire en gamma si beta&lt;0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B6BC2A-D560-79BA-D060-DC16F979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56" y="1825625"/>
            <a:ext cx="5274906" cy="2849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2A63CF-F717-48E9-982A-1307DB68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03" y="1825625"/>
            <a:ext cx="5113542" cy="27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8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AC29F-FA35-C895-885D-3D410E1B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1E3695E-2925-7137-15E4-13ED706E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Gamma reste à -2,2 (gamma&lt;0)</a:t>
            </a:r>
            <a:br>
              <a:rPr lang="fr-FR" dirty="0"/>
            </a:br>
            <a:r>
              <a:rPr lang="fr-FR" dirty="0"/>
              <a:t>beta passe de 2,1 à 21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D974B2-33E5-5201-6211-5717B724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9" y="1908739"/>
            <a:ext cx="5401869" cy="28896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B0E276-FF66-57EA-D78E-823130F5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8739"/>
            <a:ext cx="5514561" cy="28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5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B4EEA-AC41-A363-40CB-9F57908C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51F5AB1-6F25-A045-C6B8-DEEA5998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Gamma reste à -2,2 (gamma&lt;0)</a:t>
            </a:r>
            <a:br>
              <a:rPr lang="fr-FR" dirty="0"/>
            </a:br>
            <a:r>
              <a:rPr lang="fr-FR" dirty="0"/>
              <a:t>beta passe de 2,1 à -21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743C8A-A6B2-BF00-6565-96FE9464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49900" cy="30418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5FAC92-D0D2-A7DC-D27B-189F7154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8" y="1690688"/>
            <a:ext cx="5807144" cy="30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8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7A00B-ED0E-C3DA-7B8B-0F36770F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 tous optimisés ( voir discussion chi2 )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D34C66E-9753-2130-0B59-06046CE6B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662" y="2690716"/>
            <a:ext cx="4824861" cy="247022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B715AB-F108-79BA-5264-49F5F57A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455601"/>
            <a:ext cx="4608188" cy="24702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756E3B-B80F-CC29-9C16-6C95B850F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110364"/>
            <a:ext cx="4608188" cy="24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B128A-B225-5C10-0E60-BE79919C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699" y="5265419"/>
            <a:ext cx="9321437" cy="1227456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Beta diminue =&gt; 1/beta augmente : mu diminue d’autant plus que z est grand (a diminue donc 1-a augmente)-&gt; on remarque que la modélisation </a:t>
            </a:r>
            <a:r>
              <a:rPr lang="fr-FR" dirty="0" err="1"/>
              <a:t>a+b</a:t>
            </a:r>
            <a:r>
              <a:rPr lang="fr-FR" dirty="0"/>
              <a:t>*log(c*t) ne paraît plus adapté </a:t>
            </a:r>
          </a:p>
          <a:p>
            <a:r>
              <a:rPr lang="fr-FR" dirty="0"/>
              <a:t>Remarque : contrairement à ce qu’on pourrait penser, la valeur de mu diminue pour TOUT les points ; à petit z on a l’impression que le mu modifié dépasse les autres valeurs parce que la courbe violette y passe au dessus des autres mais ça vient juste du fait que les valeurs de mu descendent plus à haut </a:t>
            </a:r>
            <a:r>
              <a:rPr lang="fr-FR" dirty="0" err="1"/>
              <a:t>redshift</a:t>
            </a:r>
            <a:r>
              <a:rPr lang="fr-FR" dirty="0"/>
              <a:t> ce qui fait « pencher » la courbe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1A15FD9-5AAB-81E8-917C-4194A7A9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Gamma reste à -2,2 (gamma&lt;0)</a:t>
            </a:r>
            <a:br>
              <a:rPr lang="fr-FR" dirty="0"/>
            </a:br>
            <a:r>
              <a:rPr lang="fr-FR" dirty="0"/>
              <a:t>beta passe de 2,1 à 0,21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64AED7-01CC-46E9-33AE-2C4802E9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7" y="1825625"/>
            <a:ext cx="5755123" cy="30876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9781ED5-55BC-1B68-992F-77762C60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25625"/>
            <a:ext cx="5625097" cy="30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7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2B1DF-111D-EC54-5F7C-BEBEA94F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98901A6-8A4B-C3DC-0AFD-78DF2FC15488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Gamma reste à -2,2 (gamma&lt;0)</a:t>
            </a:r>
            <a:br>
              <a:rPr lang="fr-FR" dirty="0"/>
            </a:br>
            <a:r>
              <a:rPr lang="fr-FR" dirty="0"/>
              <a:t>beta passe de 2,1 à 0,021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FF5537-B78E-E091-898F-BCE14840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72" y="2014428"/>
            <a:ext cx="5099366" cy="28291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FAF522-6D36-99ED-18C1-34491736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4427"/>
            <a:ext cx="5354464" cy="282914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E7699A-0125-194C-FDD8-D502ED12E0E4}"/>
              </a:ext>
            </a:extLst>
          </p:cNvPr>
          <p:cNvSpPr txBox="1"/>
          <p:nvPr/>
        </p:nvSpPr>
        <p:spPr>
          <a:xfrm>
            <a:off x="7106194" y="5172891"/>
            <a:ext cx="364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↑ même à très bas z (10^-3) la différence est significative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0CE809-6D7A-ADA4-B99D-2E21FE34E42D}"/>
              </a:ext>
            </a:extLst>
          </p:cNvPr>
          <p:cNvSpPr txBox="1"/>
          <p:nvPr/>
        </p:nvSpPr>
        <p:spPr>
          <a:xfrm>
            <a:off x="1153884" y="5003790"/>
            <a:ext cx="475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↑ 1/beta </a:t>
            </a:r>
            <a:r>
              <a:rPr lang="fr-FR" dirty="0" err="1"/>
              <a:t>augemente</a:t>
            </a:r>
            <a:r>
              <a:rPr lang="fr-FR" dirty="0"/>
              <a:t> : valeur explose avec l’exponentielle : diminution très forte des mu</a:t>
            </a:r>
          </a:p>
        </p:txBody>
      </p:sp>
    </p:spTree>
    <p:extLst>
      <p:ext uri="{BB962C8B-B14F-4D97-AF65-F5344CB8AC3E}">
        <p14:creationId xmlns:p14="http://schemas.microsoft.com/office/powerpoint/2010/main" val="392182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FB3BA73-5216-A1B4-BF10-95B025278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3201" y="4004412"/>
            <a:ext cx="4099336" cy="2200344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517851F-F1C9-F868-BB99-B306060A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Gamma reste à -2,2 (gamma&lt;0)</a:t>
            </a:r>
            <a:br>
              <a:rPr lang="fr-FR" dirty="0"/>
            </a:br>
            <a:r>
              <a:rPr lang="fr-FR" dirty="0"/>
              <a:t>beta passe de 2,1 à -0,21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3D17C6-8C67-767B-FE7F-ACFA5CD3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111583"/>
            <a:ext cx="5773782" cy="30775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1875CF-A6EF-D1A4-EF19-C24344458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82" y="1394916"/>
            <a:ext cx="4564405" cy="2388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022A1E8-CC28-45D1-3988-201D63B500AD}"/>
              </a:ext>
            </a:extLst>
          </p:cNvPr>
          <p:cNvSpPr txBox="1"/>
          <p:nvPr/>
        </p:nvSpPr>
        <p:spPr>
          <a:xfrm>
            <a:off x="515320" y="5439870"/>
            <a:ext cx="605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*beta négatif et 1/beta proche de 0 -&gt; valeur de 1/beta « très négatif » =&gt; mu augmente </a:t>
            </a:r>
          </a:p>
        </p:txBody>
      </p:sp>
    </p:spTree>
    <p:extLst>
      <p:ext uri="{BB962C8B-B14F-4D97-AF65-F5344CB8AC3E}">
        <p14:creationId xmlns:p14="http://schemas.microsoft.com/office/powerpoint/2010/main" val="249013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972E516-373B-7F40-AEC5-C33D92AF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Gamma reste à -2,2 (gamma&lt;0)</a:t>
            </a:r>
            <a:br>
              <a:rPr lang="fr-FR" dirty="0"/>
            </a:br>
            <a:r>
              <a:rPr lang="fr-FR" dirty="0"/>
              <a:t>beta passe de 2,1 à -0,021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F121F5-C15F-17E1-5033-22CBE0D6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6" y="1825625"/>
            <a:ext cx="5360801" cy="27945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A98554A-23FF-4D9A-9437-E022F62F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28" y="1825624"/>
            <a:ext cx="5309922" cy="279452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50AABA9-10B3-4508-A97F-3A273FCA1F74}"/>
              </a:ext>
            </a:extLst>
          </p:cNvPr>
          <p:cNvSpPr txBox="1"/>
          <p:nvPr/>
        </p:nvSpPr>
        <p:spPr>
          <a:xfrm>
            <a:off x="1889760" y="4911633"/>
            <a:ext cx="2647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↑valeur continue d’augmenter mais l </a:t>
            </a:r>
            <a:r>
              <a:rPr lang="fr-FR" dirty="0" err="1"/>
              <a:t>égérèment</a:t>
            </a:r>
            <a:r>
              <a:rPr lang="fr-FR" dirty="0"/>
              <a:t> (</a:t>
            </a:r>
            <a:r>
              <a:rPr lang="fr-FR" dirty="0" err="1"/>
              <a:t>exp</a:t>
            </a:r>
            <a:r>
              <a:rPr lang="fr-FR" dirty="0"/>
              <a:t> tend « lentement » vers 0)</a:t>
            </a:r>
          </a:p>
        </p:txBody>
      </p:sp>
    </p:spTree>
    <p:extLst>
      <p:ext uri="{BB962C8B-B14F-4D97-AF65-F5344CB8AC3E}">
        <p14:creationId xmlns:p14="http://schemas.microsoft.com/office/powerpoint/2010/main" val="239871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1539B-E221-A2AF-5683-1A1AB9341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Only</a:t>
            </a:r>
            <a:r>
              <a:rPr lang="fr-FR" dirty="0"/>
              <a:t> alpha : VERT (pas pertinent comme </a:t>
            </a:r>
            <a:r>
              <a:rPr lang="fr-FR" dirty="0" err="1"/>
              <a:t>modif</a:t>
            </a:r>
            <a:r>
              <a:rPr lang="fr-FR" dirty="0"/>
              <a:t> de mesure, juste pour tester)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50B2FD-789C-6E85-1625-DD360DDE7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00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DD3F3-6541-1ED5-1E75-82E80E0A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Only_alpha</a:t>
            </a:r>
            <a:r>
              <a:rPr lang="fr-FR" dirty="0"/>
              <a:t> (vert) : alpha passe de 0,04 à 0,4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C87E025-65FC-7EED-03B8-48474E2FC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88315"/>
            <a:ext cx="5453743" cy="29180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D565C9-43E6-6168-1879-7369BCDA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8" y="2576496"/>
            <a:ext cx="5546842" cy="28495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877952-F035-BEDC-6CF5-1F8CB6C7B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60" y="1372990"/>
            <a:ext cx="4094375" cy="212184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09CF4E7-440A-E90E-5D81-CAF8A5CDBADD}"/>
              </a:ext>
            </a:extLst>
          </p:cNvPr>
          <p:cNvSpPr txBox="1"/>
          <p:nvPr/>
        </p:nvSpPr>
        <p:spPr>
          <a:xfrm>
            <a:off x="1231641" y="5756988"/>
            <a:ext cx="36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*baisse des valeurs de mu concernés</a:t>
            </a:r>
          </a:p>
        </p:txBody>
      </p:sp>
    </p:spTree>
    <p:extLst>
      <p:ext uri="{BB962C8B-B14F-4D97-AF65-F5344CB8AC3E}">
        <p14:creationId xmlns:p14="http://schemas.microsoft.com/office/powerpoint/2010/main" val="142172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ABF18-99C7-50E3-F2BA-41DED54A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5D9E645-168F-4D16-2765-2840C3D1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Only_alpha</a:t>
            </a:r>
            <a:r>
              <a:rPr lang="fr-FR" dirty="0"/>
              <a:t> (vert) : alpha passe de 0,04 à 4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6BB0FB-286E-6773-53C0-5890F73E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587080"/>
            <a:ext cx="5153025" cy="27014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54F5A50-7F6B-A79E-0EDD-0C10EFFF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75" y="1468952"/>
            <a:ext cx="4714875" cy="24688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3CCCFF-427D-906D-27F0-F729D5BDD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460" y="4072748"/>
            <a:ext cx="4949304" cy="25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39ACA-60A5-5C3C-FB51-F83859BE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32C4FA-1656-29A4-21E7-B7459025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413816"/>
            <a:ext cx="5577840" cy="302255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9A64CAF-7095-DF30-F3F5-C69FAC72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Only_alpha</a:t>
            </a:r>
            <a:r>
              <a:rPr lang="fr-FR" dirty="0"/>
              <a:t> (vert) : alpha passe de 0,04 à 40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1CB23F-8954-95B8-457C-A32D6C03D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65" y="1318994"/>
            <a:ext cx="5222273" cy="26264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2F265C2-922E-4C88-4BA1-708BE166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142" y="4001294"/>
            <a:ext cx="5118117" cy="26537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79A3E5D-E9F0-2A2D-CC49-C8C10E610458}"/>
              </a:ext>
            </a:extLst>
          </p:cNvPr>
          <p:cNvSpPr txBox="1"/>
          <p:nvPr/>
        </p:nvSpPr>
        <p:spPr>
          <a:xfrm>
            <a:off x="1151009" y="5622001"/>
            <a:ext cx="369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*ne varie plus beaucoup : normal car majorité de la variation est dans le log</a:t>
            </a:r>
          </a:p>
        </p:txBody>
      </p:sp>
    </p:spTree>
    <p:extLst>
      <p:ext uri="{BB962C8B-B14F-4D97-AF65-F5344CB8AC3E}">
        <p14:creationId xmlns:p14="http://schemas.microsoft.com/office/powerpoint/2010/main" val="164002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B27F36-FBA2-FBA1-6119-8FEB06CF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5BE0E1-FC8A-FCF3-E5F5-39F33C8C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519789"/>
            <a:ext cx="5248275" cy="27447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D1076EB-1956-7896-ABBA-EE97DCC1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Only_alpha</a:t>
            </a:r>
            <a:r>
              <a:rPr lang="fr-FR" dirty="0"/>
              <a:t> (vert) : alpha passe de 0,04 à 0,0004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C7EA63-16F3-DA51-4967-A542FC546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2" y="1062374"/>
            <a:ext cx="5476875" cy="28297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E87F43-34C8-54F1-B817-B4C726F4F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6" y="3992201"/>
            <a:ext cx="5086348" cy="26752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ED575EE-EB14-3632-F030-CDB2489DF932}"/>
              </a:ext>
            </a:extLst>
          </p:cNvPr>
          <p:cNvSpPr txBox="1"/>
          <p:nvPr/>
        </p:nvSpPr>
        <p:spPr>
          <a:xfrm>
            <a:off x="1151009" y="5622001"/>
            <a:ext cx="3694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*mu augmente légèrement : mais influence beaucoup plus faible que quand on augmente la valeur de alpha ( on a divisé ici par 100…)</a:t>
            </a:r>
          </a:p>
        </p:txBody>
      </p:sp>
    </p:spTree>
    <p:extLst>
      <p:ext uri="{BB962C8B-B14F-4D97-AF65-F5344CB8AC3E}">
        <p14:creationId xmlns:p14="http://schemas.microsoft.com/office/powerpoint/2010/main" val="84588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47F16-74BD-22A9-4941-F4DD8C287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alpha fixé et gamma à optimiser : ROSE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D4D04F-50EF-B60E-46E5-97A909607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33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03AF5-4FC5-3279-BD97-3C3438D1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Gamma passe de 0,258 à 2,58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A07E2-8D11-BCB7-AE5B-5331FA53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08842-A268-99A4-0835-F05B5FDA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9" y="2433641"/>
            <a:ext cx="5668752" cy="28596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05FBDF-8FD6-9654-2CEF-0E2A03A97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29" y="1338094"/>
            <a:ext cx="4809353" cy="25253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F793E8-DBB9-9B30-8F60-A409CD88E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434" y="4065727"/>
            <a:ext cx="4694542" cy="24552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1A3103F-2D49-7204-EF0D-6D0C7823A9D8}"/>
              </a:ext>
            </a:extLst>
          </p:cNvPr>
          <p:cNvSpPr txBox="1"/>
          <p:nvPr/>
        </p:nvSpPr>
        <p:spPr>
          <a:xfrm>
            <a:off x="1155772" y="5383876"/>
            <a:ext cx="369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*mu diminue avec l’augmentation de gamma (logique car le contenu du log est </a:t>
            </a:r>
            <a:r>
              <a:rPr lang="fr-FR" dirty="0" err="1"/>
              <a:t>inf</a:t>
            </a:r>
            <a:r>
              <a:rPr lang="fr-FR" dirty="0"/>
              <a:t> à 1)</a:t>
            </a:r>
          </a:p>
        </p:txBody>
      </p:sp>
    </p:spTree>
    <p:extLst>
      <p:ext uri="{BB962C8B-B14F-4D97-AF65-F5344CB8AC3E}">
        <p14:creationId xmlns:p14="http://schemas.microsoft.com/office/powerpoint/2010/main" val="7914208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383</TotalTime>
  <Words>754</Words>
  <Application>Microsoft Office PowerPoint</Application>
  <PresentationFormat>Grand écran</PresentationFormat>
  <Paragraphs>42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Etudes influences coefficients dans « Mesure uniquement » </vt:lpstr>
      <vt:lpstr>Param tous optimisés ( voir discussion chi2 )</vt:lpstr>
      <vt:lpstr>Only alpha : VERT (pas pertinent comme modif de mesure, juste pour tester)</vt:lpstr>
      <vt:lpstr>Only_alpha (vert) : alpha passe de 0,04 à 0,4 </vt:lpstr>
      <vt:lpstr>Only_alpha (vert) : alpha passe de 0,04 à 4 </vt:lpstr>
      <vt:lpstr>Only_alpha (vert) : alpha passe de 0,04 à 40 </vt:lpstr>
      <vt:lpstr>Only_alpha (vert) : alpha passe de 0,04 à 0,0004 </vt:lpstr>
      <vt:lpstr>alpha fixé et gamma à optimiser : ROSE</vt:lpstr>
      <vt:lpstr>Gamma passe de 0,258 à 2,58</vt:lpstr>
      <vt:lpstr>Gamma passe de 0,258 à 25,8</vt:lpstr>
      <vt:lpstr>Gamma passe de 0,258 à 2,58^10-2</vt:lpstr>
      <vt:lpstr>Gamma passe de 0,258 à 0</vt:lpstr>
      <vt:lpstr>alpha fixé et gamma à optim forme exp (BLEU)</vt:lpstr>
      <vt:lpstr>Gamma passe de -0,23 à -2,3 </vt:lpstr>
      <vt:lpstr>Gamma passe de -0,23 à -0,023 </vt:lpstr>
      <vt:lpstr>alpha fixe et (beta,gamma) à optim : VIOLET</vt:lpstr>
      <vt:lpstr>Gamma passe de -2,2 à -22 beta reste à 2,1 (beta&gt;0)</vt:lpstr>
      <vt:lpstr>Gamma reste à -2,2 (gamma&lt;0) beta passe de 2,1 à 21</vt:lpstr>
      <vt:lpstr>Gamma reste à -2,2 (gamma&lt;0) beta passe de 2,1 à -21</vt:lpstr>
      <vt:lpstr>Gamma reste à -2,2 (gamma&lt;0) beta passe de 2,1 à 0,21</vt:lpstr>
      <vt:lpstr>Présentation PowerPoint</vt:lpstr>
      <vt:lpstr>Gamma reste à -2,2 (gamma&lt;0) beta passe de 2,1 à -0,21</vt:lpstr>
      <vt:lpstr>Gamma reste à -2,2 (gamma&lt;0) beta passe de 2,1 à -0,021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Etudes influences coefficients dans « Mesure uniquement » </dc:title>
  <dc:creator>Emile DOSSO</dc:creator>
  <cp:lastModifiedBy>Emile DOSSO</cp:lastModifiedBy>
  <cp:revision>88</cp:revision>
  <dcterms:created xsi:type="dcterms:W3CDTF">2023-12-18T09:24:11Z</dcterms:created>
  <dcterms:modified xsi:type="dcterms:W3CDTF">2023-12-19T14:54:29Z</dcterms:modified>
</cp:coreProperties>
</file>