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1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1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44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9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25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39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8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8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0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1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25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B6763-6AC4-4F8B-92DD-7712582499BF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C2AB-445F-4982-8277-3CD181D98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855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6ED15-C23A-3186-5FF8-ACD77451F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Étude gamma barre d’erreur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91C53-8073-09CC-2BED-812D12C19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65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BE35CFF4-513F-94D5-B2D4-59AABD51D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267" y="1550548"/>
            <a:ext cx="7095931" cy="3603403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9EAFE63-3503-771C-332D-71AE725B94D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Gamma = -0,6</a:t>
            </a:r>
          </a:p>
        </p:txBody>
      </p:sp>
      <p:pic>
        <p:nvPicPr>
          <p:cNvPr id="8" name="Image 7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60EA01AB-50D8-9856-6F8D-E1E172DAF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09" y="1032701"/>
            <a:ext cx="5498841" cy="279238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A502A4D-2341-C3B5-628E-5EF41AEB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825081"/>
            <a:ext cx="5779677" cy="29529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4487EF7-2AC7-4107-F5E1-6813CC986DB2}"/>
              </a:ext>
            </a:extLst>
          </p:cNvPr>
          <p:cNvSpPr txBox="1"/>
          <p:nvPr/>
        </p:nvSpPr>
        <p:spPr>
          <a:xfrm>
            <a:off x="1517912" y="5546603"/>
            <a:ext cx="472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Faible différence entre les données en comparaison de la différence entre les courbes théoriques : donc assez forte différence entre les résidus                                                               →</a:t>
            </a:r>
          </a:p>
        </p:txBody>
      </p:sp>
    </p:spTree>
    <p:extLst>
      <p:ext uri="{BB962C8B-B14F-4D97-AF65-F5344CB8AC3E}">
        <p14:creationId xmlns:p14="http://schemas.microsoft.com/office/powerpoint/2010/main" val="78277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F0468CB7-24E5-ED84-5A3F-C8D53176B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" y="223935"/>
            <a:ext cx="12016679" cy="6102220"/>
          </a:xfrm>
        </p:spPr>
      </p:pic>
    </p:spTree>
    <p:extLst>
      <p:ext uri="{BB962C8B-B14F-4D97-AF65-F5344CB8AC3E}">
        <p14:creationId xmlns:p14="http://schemas.microsoft.com/office/powerpoint/2010/main" val="198187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41358F71-14FB-B30F-A571-6DD7BD199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476"/>
            <a:ext cx="6780149" cy="3443045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FE2624C-183F-1580-8BFA-4E6E59711B43}"/>
              </a:ext>
            </a:extLst>
          </p:cNvPr>
          <p:cNvSpPr txBox="1">
            <a:spLocks/>
          </p:cNvSpPr>
          <p:nvPr/>
        </p:nvSpPr>
        <p:spPr>
          <a:xfrm>
            <a:off x="838200" y="3775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Gamma = -0,6 + 0,4</a:t>
            </a:r>
          </a:p>
        </p:txBody>
      </p:sp>
      <p:pic>
        <p:nvPicPr>
          <p:cNvPr id="8" name="Image 7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472B1C73-8709-8539-0858-85CED5E84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75" y="1919881"/>
            <a:ext cx="5943600" cy="30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3DD03-EB3D-FBC8-E566-80930E14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6F742D7-A8A9-84AB-7B12-BD9C33AF8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9" y="639098"/>
            <a:ext cx="10987921" cy="5579804"/>
          </a:xfrm>
        </p:spPr>
      </p:pic>
    </p:spTree>
    <p:extLst>
      <p:ext uri="{BB962C8B-B14F-4D97-AF65-F5344CB8AC3E}">
        <p14:creationId xmlns:p14="http://schemas.microsoft.com/office/powerpoint/2010/main" val="180214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CF37931-1C8A-DFF7-5878-88225863C210}"/>
              </a:ext>
            </a:extLst>
          </p:cNvPr>
          <p:cNvSpPr txBox="1">
            <a:spLocks/>
          </p:cNvSpPr>
          <p:nvPr/>
        </p:nvSpPr>
        <p:spPr>
          <a:xfrm>
            <a:off x="838200" y="3775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Gamma = -0,6 -  0,3</a:t>
            </a:r>
          </a:p>
        </p:txBody>
      </p:sp>
      <p:pic>
        <p:nvPicPr>
          <p:cNvPr id="6" name="Image 5" descr="Une image contenant text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BD9E4BC0-FA97-AA88-5C13-95C00543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5" y="2030768"/>
            <a:ext cx="6718041" cy="3411506"/>
          </a:xfrm>
          <a:prstGeom prst="rect">
            <a:avLst/>
          </a:prstGeom>
        </p:spPr>
      </p:pic>
      <p:pic>
        <p:nvPicPr>
          <p:cNvPr id="8" name="Image 7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0E1CF736-BE51-5198-9C43-BB9BF7441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3" y="2449406"/>
            <a:ext cx="5434292" cy="27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BEF2D-9A39-3023-6EB0-5F694984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BB055D-1BBD-4FC5-BEE3-CBA4DF424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1" y="559837"/>
            <a:ext cx="10932798" cy="5551812"/>
          </a:xfrm>
        </p:spPr>
      </p:pic>
    </p:spTree>
    <p:extLst>
      <p:ext uri="{BB962C8B-B14F-4D97-AF65-F5344CB8AC3E}">
        <p14:creationId xmlns:p14="http://schemas.microsoft.com/office/powerpoint/2010/main" val="112308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6ED15-C23A-3186-5FF8-ACD77451F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Mesure uniquement : alpha_fixé_H0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91C53-8073-09CC-2BED-812D12C19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H0 = H0_brout = 73,6</a:t>
            </a:r>
          </a:p>
        </p:txBody>
      </p:sp>
    </p:spTree>
    <p:extLst>
      <p:ext uri="{BB962C8B-B14F-4D97-AF65-F5344CB8AC3E}">
        <p14:creationId xmlns:p14="http://schemas.microsoft.com/office/powerpoint/2010/main" val="35426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9450B-E9B6-9C56-4A3C-B9411E4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Gamma = 0,258 </a:t>
            </a:r>
          </a:p>
        </p:txBody>
      </p:sp>
      <p:pic>
        <p:nvPicPr>
          <p:cNvPr id="5" name="Espace réservé du contenu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2BF04779-BD03-20E6-DE4C-172E5F4EA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853511"/>
            <a:ext cx="6766655" cy="3436193"/>
          </a:xfrm>
        </p:spPr>
      </p:pic>
      <p:pic>
        <p:nvPicPr>
          <p:cNvPr id="7" name="Image 6" descr="Une image contenant ligne, diagramme, Tracé, capture d’écran&#10;&#10;Description générée automatiquement">
            <a:extLst>
              <a:ext uri="{FF2B5EF4-FFF2-40B4-BE49-F238E27FC236}">
                <a16:creationId xmlns:a16="http://schemas.microsoft.com/office/drawing/2014/main" id="{DBAC4F6C-279E-4AC2-2419-585D370F9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25" y="2145408"/>
            <a:ext cx="5617030" cy="28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1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FFB9A-16A3-57E7-4B70-00545957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, rouge&#10;&#10;Description générée automatiquement">
            <a:extLst>
              <a:ext uri="{FF2B5EF4-FFF2-40B4-BE49-F238E27FC236}">
                <a16:creationId xmlns:a16="http://schemas.microsoft.com/office/drawing/2014/main" id="{AA6AC3D7-179C-9F1F-DE4F-C56D79DF5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2" y="704412"/>
            <a:ext cx="10730682" cy="5449175"/>
          </a:xfrm>
        </p:spPr>
      </p:pic>
    </p:spTree>
    <p:extLst>
      <p:ext uri="{BB962C8B-B14F-4D97-AF65-F5344CB8AC3E}">
        <p14:creationId xmlns:p14="http://schemas.microsoft.com/office/powerpoint/2010/main" val="285005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09BAB1E0-93B4-BE4C-96C1-1DDDDB6F9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9" y="2015412"/>
            <a:ext cx="6835367" cy="3471085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BD22529-351A-9DCA-D240-231AF3CD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Gamma = 0,258 + 0,12</a:t>
            </a:r>
          </a:p>
        </p:txBody>
      </p:sp>
      <p:pic>
        <p:nvPicPr>
          <p:cNvPr id="8" name="Image 7" descr="Une image contenant ligne, diagramme, Tracé, texte&#10;&#10;Description générée automatiquement">
            <a:extLst>
              <a:ext uri="{FF2B5EF4-FFF2-40B4-BE49-F238E27FC236}">
                <a16:creationId xmlns:a16="http://schemas.microsoft.com/office/drawing/2014/main" id="{337A514F-B2C6-7777-3F43-95D6FDF22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98" y="2453950"/>
            <a:ext cx="5037117" cy="255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5CCC7-24D6-9BFA-3E99-33B4F727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, texte, rouge&#10;&#10;Description générée automatiquement">
            <a:extLst>
              <a:ext uri="{FF2B5EF4-FFF2-40B4-BE49-F238E27FC236}">
                <a16:creationId xmlns:a16="http://schemas.microsoft.com/office/drawing/2014/main" id="{0EC4F11C-B43B-1870-700D-3149EB6C9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8" y="751065"/>
            <a:ext cx="10546941" cy="5355869"/>
          </a:xfrm>
        </p:spPr>
      </p:pic>
    </p:spTree>
    <p:extLst>
      <p:ext uri="{BB962C8B-B14F-4D97-AF65-F5344CB8AC3E}">
        <p14:creationId xmlns:p14="http://schemas.microsoft.com/office/powerpoint/2010/main" val="346024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8DB2559E-DF5F-40C5-5F16-A3E33DADC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5" y="1875454"/>
            <a:ext cx="6912501" cy="3510255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195B4F1-BE85-6964-4B43-E3B30BCF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Gamma = 0,258 -0,12</a:t>
            </a:r>
          </a:p>
        </p:txBody>
      </p:sp>
      <p:pic>
        <p:nvPicPr>
          <p:cNvPr id="8" name="Image 7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B77D7F5F-2D5B-9BB7-0419-5A5C48BDF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6" y="2289670"/>
            <a:ext cx="5281126" cy="26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0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8E315-AED6-1F2C-373C-72B7AF61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, rouge, texte&#10;&#10;Description générée automatiquement">
            <a:extLst>
              <a:ext uri="{FF2B5EF4-FFF2-40B4-BE49-F238E27FC236}">
                <a16:creationId xmlns:a16="http://schemas.microsoft.com/office/drawing/2014/main" id="{0C9C9D35-014F-CFB0-B899-7523D19BE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0" y="243827"/>
            <a:ext cx="11040620" cy="5606565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B85843A-92DE-3DDE-1ACB-F5F0F980945E}"/>
              </a:ext>
            </a:extLst>
          </p:cNvPr>
          <p:cNvSpPr txBox="1"/>
          <p:nvPr/>
        </p:nvSpPr>
        <p:spPr>
          <a:xfrm>
            <a:off x="1207363" y="5971690"/>
            <a:ext cx="1060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↑on remarque qu’avoir des résidus très peu différents du modèle et données non modifiées ne signifient pas un meilleur fit (ici plus proche que dans le cas gamma = 0,258) </a:t>
            </a:r>
          </a:p>
        </p:txBody>
      </p:sp>
    </p:spTree>
    <p:extLst>
      <p:ext uri="{BB962C8B-B14F-4D97-AF65-F5344CB8AC3E}">
        <p14:creationId xmlns:p14="http://schemas.microsoft.com/office/powerpoint/2010/main" val="20577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6ED15-C23A-3186-5FF8-ACD77451F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 et Mesure : alpha_fixé_gamma_H0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91C53-8073-09CC-2BED-812D12C19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H0tilde = H0planck(1 +(</a:t>
            </a:r>
            <a:r>
              <a:rPr lang="fr-FR" dirty="0" err="1"/>
              <a:t>alpha_brout</a:t>
            </a:r>
            <a:r>
              <a:rPr lang="fr-FR" dirty="0"/>
              <a:t>) * a) = 67,1(1+0,192 * a)</a:t>
            </a:r>
          </a:p>
          <a:p>
            <a:r>
              <a:rPr lang="fr-FR" dirty="0"/>
              <a:t>H0tilde(z=0) = 73,6</a:t>
            </a:r>
          </a:p>
          <a:p>
            <a:r>
              <a:rPr lang="fr-FR" dirty="0"/>
              <a:t>H0tilde(z=</a:t>
            </a:r>
            <a:r>
              <a:rPr lang="fr-FR" dirty="0" err="1"/>
              <a:t>inf</a:t>
            </a:r>
            <a:r>
              <a:rPr lang="fr-FR" dirty="0"/>
              <a:t>) = 67,1</a:t>
            </a:r>
          </a:p>
        </p:txBody>
      </p:sp>
    </p:spTree>
    <p:extLst>
      <p:ext uri="{BB962C8B-B14F-4D97-AF65-F5344CB8AC3E}">
        <p14:creationId xmlns:p14="http://schemas.microsoft.com/office/powerpoint/2010/main" val="863684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388</TotalTime>
  <Words>150</Words>
  <Application>Microsoft Office PowerPoint</Application>
  <PresentationFormat>Grand écran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Étude gamma barre d’erreur</vt:lpstr>
      <vt:lpstr>Mesure uniquement : alpha_fixé_H0</vt:lpstr>
      <vt:lpstr>Gamma = 0,258 </vt:lpstr>
      <vt:lpstr>Présentation PowerPoint</vt:lpstr>
      <vt:lpstr>Gamma = 0,258 + 0,12</vt:lpstr>
      <vt:lpstr>Présentation PowerPoint</vt:lpstr>
      <vt:lpstr>Gamma = 0,258 -0,12</vt:lpstr>
      <vt:lpstr>Présentation PowerPoint</vt:lpstr>
      <vt:lpstr>Modèle et Mesure : alpha_fixé_gamma_H0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gamma barre d’erreur</dc:title>
  <dc:creator>Emile DOSSO</dc:creator>
  <cp:lastModifiedBy>Emile DOSSO</cp:lastModifiedBy>
  <cp:revision>26</cp:revision>
  <dcterms:created xsi:type="dcterms:W3CDTF">2024-02-12T14:33:01Z</dcterms:created>
  <dcterms:modified xsi:type="dcterms:W3CDTF">2024-02-13T16:02:26Z</dcterms:modified>
</cp:coreProperties>
</file>