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26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9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29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6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05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25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08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27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97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5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7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628-4F50-44B5-B4B4-79DB92203161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97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7628-4F50-44B5-B4B4-79DB92203161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78283-845A-43A6-957D-0848CE4073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08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B02F1-8839-9992-F734-45B01F04E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Récapitulatif chi2,HD,résidus</a:t>
            </a:r>
          </a:p>
        </p:txBody>
      </p:sp>
    </p:spTree>
    <p:extLst>
      <p:ext uri="{BB962C8B-B14F-4D97-AF65-F5344CB8AC3E}">
        <p14:creationId xmlns:p14="http://schemas.microsoft.com/office/powerpoint/2010/main" val="402123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BB93E-732C-9450-FFC0-5D9057FA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0F24FE-EFDC-3770-249A-26D04D59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526375-690A-450C-2CBE-153D43BD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1" y="681037"/>
            <a:ext cx="10814158" cy="56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0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EAA69A9-0E6C-4F88-7FAB-0C6C35A32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3679"/>
            <a:ext cx="10327689" cy="1780635"/>
          </a:xfrm>
        </p:spPr>
        <p:txBody>
          <a:bodyPr>
            <a:normAutofit/>
          </a:bodyPr>
          <a:lstStyle/>
          <a:p>
            <a:pPr algn="l"/>
            <a:r>
              <a:rPr lang="fr-FR" sz="4800" dirty="0"/>
              <a:t>*Luminosité intrinsèque modifiée</a:t>
            </a:r>
            <a:br>
              <a:rPr lang="fr-FR" sz="4800" dirty="0"/>
            </a:br>
            <a:r>
              <a:rPr lang="fr-FR" sz="4800" dirty="0"/>
              <a:t>*Flat LCDM inchangé</a:t>
            </a:r>
          </a:p>
        </p:txBody>
      </p:sp>
    </p:spTree>
    <p:extLst>
      <p:ext uri="{BB962C8B-B14F-4D97-AF65-F5344CB8AC3E}">
        <p14:creationId xmlns:p14="http://schemas.microsoft.com/office/powerpoint/2010/main" val="58001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AD2E1EB-ED3F-F95B-56B2-DF1DD1EAF613}"/>
              </a:ext>
            </a:extLst>
          </p:cNvPr>
          <p:cNvSpPr txBox="1"/>
          <p:nvPr/>
        </p:nvSpPr>
        <p:spPr>
          <a:xfrm>
            <a:off x="315685" y="260245"/>
            <a:ext cx="115606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*Min AIC =</a:t>
            </a:r>
            <a:r>
              <a:rPr lang="fr-FR" dirty="0">
                <a:solidFill>
                  <a:srgbClr val="FF0000"/>
                </a:solidFill>
              </a:rPr>
              <a:t> 1526,5</a:t>
            </a:r>
          </a:p>
          <a:p>
            <a:r>
              <a:rPr lang="fr-FR" dirty="0"/>
              <a:t>*gamma = 0,258  (+0,12 -0,12)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B4D99-4BA9-B78A-4A78-DD47FF85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967387"/>
            <a:ext cx="10720873" cy="57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1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2ED65-F9E5-FBD4-A221-EBC6944A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6A3A5-5496-D5CF-0DC7-372B56DD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5FD78E-4953-BD2B-8C21-38F8D5DA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51" y="416443"/>
            <a:ext cx="10804849" cy="59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9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8BAD065-33E5-C0A5-B225-9A8189EB4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DF67D54-C6D8-820E-B7EF-D4351D6D3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3679"/>
            <a:ext cx="10327689" cy="1780635"/>
          </a:xfrm>
        </p:spPr>
        <p:txBody>
          <a:bodyPr>
            <a:normAutofit fontScale="90000"/>
          </a:bodyPr>
          <a:lstStyle/>
          <a:p>
            <a:pPr algn="l"/>
            <a:r>
              <a:rPr lang="fr-FR" sz="4800" dirty="0"/>
              <a:t>*Luminosité intrinsèque modifiée</a:t>
            </a:r>
            <a:br>
              <a:rPr lang="fr-FR" sz="4800" dirty="0"/>
            </a:br>
            <a:r>
              <a:rPr lang="fr-FR" sz="4800" dirty="0"/>
              <a:t>* Flat LCDM modifié : (1+</a:t>
            </a:r>
            <a:r>
              <a:rPr lang="el-GR" sz="4800" dirty="0"/>
              <a:t>α</a:t>
            </a:r>
            <a:r>
              <a:rPr lang="fr-FR" sz="4800" dirty="0"/>
              <a:t>a) avec </a:t>
            </a:r>
            <a:r>
              <a:rPr lang="el-GR" sz="4800" dirty="0"/>
              <a:t>α</a:t>
            </a:r>
            <a:r>
              <a:rPr lang="fr-FR" sz="4800" dirty="0"/>
              <a:t> souhaité à 0,18 </a:t>
            </a:r>
          </a:p>
        </p:txBody>
      </p:sp>
    </p:spTree>
    <p:extLst>
      <p:ext uri="{BB962C8B-B14F-4D97-AF65-F5344CB8AC3E}">
        <p14:creationId xmlns:p14="http://schemas.microsoft.com/office/powerpoint/2010/main" val="196104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0CB2E31-5985-6140-9C1E-F34FF7CA251B}"/>
              </a:ext>
            </a:extLst>
          </p:cNvPr>
          <p:cNvSpPr txBox="1"/>
          <p:nvPr/>
        </p:nvSpPr>
        <p:spPr>
          <a:xfrm>
            <a:off x="315685" y="498328"/>
            <a:ext cx="115606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*Min AIC =</a:t>
            </a:r>
            <a:r>
              <a:rPr lang="fr-FR" dirty="0">
                <a:solidFill>
                  <a:srgbClr val="FF0000"/>
                </a:solidFill>
              </a:rPr>
              <a:t> 2170 </a:t>
            </a:r>
            <a:r>
              <a:rPr lang="fr-FR" dirty="0"/>
              <a:t>(beaucoup plus que sans les </a:t>
            </a:r>
            <a:r>
              <a:rPr lang="fr-FR" dirty="0" err="1"/>
              <a:t>modifs</a:t>
            </a:r>
            <a:r>
              <a:rPr lang="fr-FR" dirty="0"/>
              <a:t> et beaucoup plus que dans le cas où on change uniquement la luminosité…)</a:t>
            </a:r>
          </a:p>
          <a:p>
            <a:r>
              <a:rPr lang="fr-FR" dirty="0"/>
              <a:t>*gamma =4,847 (incertitudes à faire)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2B4C23-DE20-41A3-830F-97A54B80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0" y="1417451"/>
            <a:ext cx="8906566" cy="52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9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47FC2-7042-08EC-CD5F-EF457C03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B7CBE7-BA02-4973-92BD-0FEEFDB5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1D9696-893F-0C42-8D8E-53AFD37C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86" y="385613"/>
            <a:ext cx="11113228" cy="60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4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F358F-28B5-2A01-1CEE-B9B9B501D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870" y="1877372"/>
            <a:ext cx="10327689" cy="1780635"/>
          </a:xfrm>
        </p:spPr>
        <p:txBody>
          <a:bodyPr>
            <a:normAutofit/>
          </a:bodyPr>
          <a:lstStyle/>
          <a:p>
            <a:pPr algn="l"/>
            <a:r>
              <a:rPr lang="fr-FR" sz="4800" dirty="0"/>
              <a:t>*Luminosité intrinsèque inchangée</a:t>
            </a:r>
            <a:br>
              <a:rPr lang="fr-FR" sz="4800" dirty="0"/>
            </a:br>
            <a:r>
              <a:rPr lang="fr-FR" sz="4800" dirty="0"/>
              <a:t>*Flat LCDM inchangé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788535-1F16-9A16-5990-413498F1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715" y="4090310"/>
            <a:ext cx="9144000" cy="1655762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8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19F060E-A6BD-B279-C7A6-0A836DC1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782377"/>
            <a:ext cx="11560629" cy="7015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F02283-53D4-08A5-6F71-73718FA3B036}"/>
              </a:ext>
            </a:extLst>
          </p:cNvPr>
          <p:cNvSpPr txBox="1"/>
          <p:nvPr/>
        </p:nvSpPr>
        <p:spPr>
          <a:xfrm>
            <a:off x="315685" y="16701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 AIC =</a:t>
            </a:r>
            <a:r>
              <a:rPr lang="fr-FR" dirty="0">
                <a:solidFill>
                  <a:srgbClr val="FF0000"/>
                </a:solidFill>
              </a:rPr>
              <a:t> 1527 </a:t>
            </a:r>
            <a:r>
              <a:rPr lang="fr-FR" dirty="0"/>
              <a:t>(on trouve ce résultat en essayant de retrouver les valeurs de param cosmo  : voir ↑)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3E9E216-70CC-3013-74C2-39D1BF8E6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44" y="2039512"/>
            <a:ext cx="8080310" cy="44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9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8AE71-F49C-2722-C5AB-3B0F28AF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377D29-4368-4232-F1E1-ACF9BD78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C8D9CD-1EA3-ABB2-B652-F0E48C95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90" y="757697"/>
            <a:ext cx="9759819" cy="534260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ED132F9-1E61-51F0-2761-E875A049D76F}"/>
              </a:ext>
            </a:extLst>
          </p:cNvPr>
          <p:cNvSpPr txBox="1"/>
          <p:nvPr/>
        </p:nvSpPr>
        <p:spPr>
          <a:xfrm>
            <a:off x="7105649" y="843240"/>
            <a:ext cx="360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Résidus = données - théorie</a:t>
            </a:r>
          </a:p>
        </p:txBody>
      </p:sp>
    </p:spTree>
    <p:extLst>
      <p:ext uri="{BB962C8B-B14F-4D97-AF65-F5344CB8AC3E}">
        <p14:creationId xmlns:p14="http://schemas.microsoft.com/office/powerpoint/2010/main" val="244277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93C3D6-42F6-8357-2386-9CBD004E8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5" y="1648365"/>
            <a:ext cx="10327689" cy="1780635"/>
          </a:xfrm>
        </p:spPr>
        <p:txBody>
          <a:bodyPr>
            <a:normAutofit fontScale="90000"/>
          </a:bodyPr>
          <a:lstStyle/>
          <a:p>
            <a:pPr algn="l"/>
            <a:r>
              <a:rPr lang="fr-FR" sz="4800"/>
              <a:t>*Luminosité intrinsèque inchangée</a:t>
            </a:r>
            <a:br>
              <a:rPr lang="fr-FR" sz="4800"/>
            </a:br>
            <a:r>
              <a:rPr lang="fr-FR" sz="4800"/>
              <a:t>*Flat LCDM modifié : (1+</a:t>
            </a:r>
            <a:r>
              <a:rPr lang="el-GR" sz="4800"/>
              <a:t>α</a:t>
            </a:r>
            <a:r>
              <a:rPr lang="fr-FR" sz="4800"/>
              <a:t>a) avec </a:t>
            </a:r>
            <a:r>
              <a:rPr lang="el-GR" sz="4800"/>
              <a:t>α</a:t>
            </a:r>
            <a:r>
              <a:rPr lang="fr-FR" sz="4800"/>
              <a:t> variable 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39068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83CC5C4-AC92-F100-A6A4-5AA7C06FFA52}"/>
              </a:ext>
            </a:extLst>
          </p:cNvPr>
          <p:cNvSpPr txBox="1"/>
          <p:nvPr/>
        </p:nvSpPr>
        <p:spPr>
          <a:xfrm>
            <a:off x="315685" y="498328"/>
            <a:ext cx="11560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*Min AIC =</a:t>
            </a:r>
            <a:r>
              <a:rPr lang="fr-FR" dirty="0">
                <a:solidFill>
                  <a:srgbClr val="FF0000"/>
                </a:solidFill>
              </a:rPr>
              <a:t> 1525,04 </a:t>
            </a:r>
            <a:endParaRPr lang="fr-FR" dirty="0"/>
          </a:p>
          <a:p>
            <a:r>
              <a:rPr lang="fr-FR" dirty="0"/>
              <a:t>*alpha = -0,009 (+0,003 -0,003) ( presque 0 : normal on essaie de recoller les données non modifiées)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237C66-802F-2D15-1406-58B9564AFF1A}"/>
              </a:ext>
            </a:extLst>
          </p:cNvPr>
          <p:cNvSpPr txBox="1"/>
          <p:nvPr/>
        </p:nvSpPr>
        <p:spPr>
          <a:xfrm>
            <a:off x="10238795" y="3178356"/>
            <a:ext cx="1637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Quasiment aucun changement car alpha est presque nul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8C00498-53DA-3EBA-C888-AA3859D6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7" y="1184050"/>
            <a:ext cx="9890448" cy="54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7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5B6EE-7CC0-1B5F-6432-FEE4AB08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A7C59-1AC7-B0AA-EECF-77E6D9F4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5B44FB-E794-5FFC-3E28-C0FB9C29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23" y="892223"/>
            <a:ext cx="9498563" cy="52847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D0BAD4C-E1A6-9BFE-4202-6EF157BF5817}"/>
              </a:ext>
            </a:extLst>
          </p:cNvPr>
          <p:cNvSpPr txBox="1"/>
          <p:nvPr/>
        </p:nvSpPr>
        <p:spPr>
          <a:xfrm>
            <a:off x="10858500" y="3095625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idem</a:t>
            </a:r>
          </a:p>
        </p:txBody>
      </p:sp>
    </p:spTree>
    <p:extLst>
      <p:ext uri="{BB962C8B-B14F-4D97-AF65-F5344CB8AC3E}">
        <p14:creationId xmlns:p14="http://schemas.microsoft.com/office/powerpoint/2010/main" val="175191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B7FA202-5AE7-77BD-9CF2-4AAD068C7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2A1108C-5128-8BB8-4B8B-F5C36EDF8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3679"/>
            <a:ext cx="10327689" cy="1780635"/>
          </a:xfrm>
        </p:spPr>
        <p:txBody>
          <a:bodyPr>
            <a:normAutofit fontScale="90000"/>
          </a:bodyPr>
          <a:lstStyle/>
          <a:p>
            <a:pPr algn="l"/>
            <a:r>
              <a:rPr lang="fr-FR" sz="4800" dirty="0"/>
              <a:t>*Luminosité intrinsèque inchangée</a:t>
            </a:r>
            <a:br>
              <a:rPr lang="fr-FR" sz="4800" dirty="0"/>
            </a:br>
            <a:r>
              <a:rPr lang="fr-FR" sz="4800" dirty="0"/>
              <a:t>*Flat LCDM modifié : (1+</a:t>
            </a:r>
            <a:r>
              <a:rPr lang="el-GR" sz="4800" dirty="0"/>
              <a:t>α</a:t>
            </a:r>
            <a:r>
              <a:rPr lang="fr-FR" sz="4800" dirty="0"/>
              <a:t>a) avec </a:t>
            </a:r>
            <a:r>
              <a:rPr lang="el-GR" sz="4800" dirty="0"/>
              <a:t>α</a:t>
            </a:r>
            <a:r>
              <a:rPr lang="fr-FR" sz="4800" dirty="0"/>
              <a:t> souhaité à 0,18 </a:t>
            </a:r>
          </a:p>
        </p:txBody>
      </p:sp>
    </p:spTree>
    <p:extLst>
      <p:ext uri="{BB962C8B-B14F-4D97-AF65-F5344CB8AC3E}">
        <p14:creationId xmlns:p14="http://schemas.microsoft.com/office/powerpoint/2010/main" val="85116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AA4CF49-29C2-A11A-F917-BDF4025F4680}"/>
              </a:ext>
            </a:extLst>
          </p:cNvPr>
          <p:cNvSpPr txBox="1"/>
          <p:nvPr/>
        </p:nvSpPr>
        <p:spPr>
          <a:xfrm>
            <a:off x="315685" y="498328"/>
            <a:ext cx="11560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*Min AIC =</a:t>
            </a:r>
            <a:r>
              <a:rPr lang="fr-FR" dirty="0">
                <a:solidFill>
                  <a:srgbClr val="FF0000"/>
                </a:solidFill>
              </a:rPr>
              <a:t> 3789.44</a:t>
            </a:r>
            <a:r>
              <a:rPr lang="fr-FR" dirty="0"/>
              <a:t> (en même temps on ne fait qu’un seul calcul de </a:t>
            </a:r>
            <a:r>
              <a:rPr lang="fr-FR" dirty="0" err="1"/>
              <a:t>likelihood</a:t>
            </a:r>
            <a:r>
              <a:rPr lang="fr-FR" dirty="0"/>
              <a:t>…)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F62DA5-13A0-B657-23DD-50EAC5BC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75" y="941344"/>
            <a:ext cx="10195648" cy="54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30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151</TotalTime>
  <Words>226</Words>
  <Application>Microsoft Office PowerPoint</Application>
  <PresentationFormat>Grand écran</PresentationFormat>
  <Paragraphs>49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Récapitulatif chi2,HD,résidus</vt:lpstr>
      <vt:lpstr>*Luminosité intrinsèque inchangée *Flat LCDM inchangé</vt:lpstr>
      <vt:lpstr>Présentation PowerPoint</vt:lpstr>
      <vt:lpstr>Présentation PowerPoint</vt:lpstr>
      <vt:lpstr>*Luminosité intrinsèque inchangée *Flat LCDM modifié : (1+αa) avec α variable </vt:lpstr>
      <vt:lpstr>Présentation PowerPoint</vt:lpstr>
      <vt:lpstr>Présentation PowerPoint</vt:lpstr>
      <vt:lpstr>*Luminosité intrinsèque inchangée *Flat LCDM modifié : (1+αa) avec α souhaité à 0,18 </vt:lpstr>
      <vt:lpstr>Présentation PowerPoint</vt:lpstr>
      <vt:lpstr>11</vt:lpstr>
      <vt:lpstr>*Luminosité intrinsèque modifiée *Flat LCDM inchangé</vt:lpstr>
      <vt:lpstr>Présentation PowerPoint</vt:lpstr>
      <vt:lpstr>Présentation PowerPoint</vt:lpstr>
      <vt:lpstr>*Luminosité intrinsèque modifiée * Flat LCDM modifié : (1+αa) avec α souhaité à 0,18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Récapitulatif chi2,HD,résidus</dc:title>
  <dc:creator>Emile DOSSO</dc:creator>
  <cp:lastModifiedBy>Emile DOSSO</cp:lastModifiedBy>
  <cp:revision>39</cp:revision>
  <dcterms:created xsi:type="dcterms:W3CDTF">2024-01-12T16:22:45Z</dcterms:created>
  <dcterms:modified xsi:type="dcterms:W3CDTF">2024-01-15T11:03:40Z</dcterms:modified>
</cp:coreProperties>
</file>