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99ED-2113-4797-83F1-C4202C0AF806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A793-D409-46FA-B33C-60FC2A450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6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6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4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1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3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6D7C-EE97-4DF8-9B68-84BCEA96196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8108-B6D0-4924-B3AC-DB293655E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7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AEBE6-EDE2-A510-74D5-1A1F494C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36" y="481920"/>
            <a:ext cx="10515600" cy="5483874"/>
          </a:xfrm>
        </p:spPr>
        <p:txBody>
          <a:bodyPr/>
          <a:lstStyle/>
          <a:p>
            <a:r>
              <a:rPr lang="fr-FR" dirty="0"/>
              <a:t>Chi2 très semblable pour tous les modèles (rappel : ici on ne prend en compte l’influence de la </a:t>
            </a:r>
            <a:r>
              <a:rPr lang="fr-FR" dirty="0" err="1"/>
              <a:t>modif</a:t>
            </a:r>
            <a:r>
              <a:rPr lang="fr-FR" dirty="0"/>
              <a:t> de G uniquement sur les données de module de distance) -&gt; </a:t>
            </a:r>
            <a:r>
              <a:rPr lang="fr-FR" b="1" dirty="0"/>
              <a:t>≈</a:t>
            </a:r>
            <a:r>
              <a:rPr lang="fr-FR" dirty="0"/>
              <a:t> 1524 (voir </a:t>
            </a:r>
            <a:r>
              <a:rPr lang="fr-FR" dirty="0" err="1"/>
              <a:t>excel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Pourquoi ? -&gt; à bas </a:t>
            </a:r>
            <a:r>
              <a:rPr lang="fr-FR" dirty="0" err="1"/>
              <a:t>redhift</a:t>
            </a:r>
            <a:r>
              <a:rPr lang="fr-FR" dirty="0"/>
              <a:t> (signification ? -&gt; disons z&lt;= 1 ce qui représente la majorité des light-</a:t>
            </a:r>
            <a:r>
              <a:rPr lang="fr-FR" dirty="0" err="1"/>
              <a:t>curves</a:t>
            </a:r>
            <a:r>
              <a:rPr lang="fr-FR" dirty="0"/>
              <a:t> de Pantheon+) HD est une droite -&gt; les modèles veulent reproduire la même droite ⇒ min chi2 très proche…</a:t>
            </a:r>
          </a:p>
        </p:txBody>
      </p:sp>
    </p:spTree>
    <p:extLst>
      <p:ext uri="{BB962C8B-B14F-4D97-AF65-F5344CB8AC3E}">
        <p14:creationId xmlns:p14="http://schemas.microsoft.com/office/powerpoint/2010/main" val="24506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1DF51-42D8-F984-7F98-BCFB219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0" y="538363"/>
            <a:ext cx="9779493" cy="5358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Nuages de points et fit associés : il y a ici 7 différents nuages de points (donc 7 différentes couleurs) dans le diagramme ! ; 7 pour : data originelle et les 6 modèles de variation de 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1A3B8A-E65E-FD18-FDC5-1A8D04D8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459154"/>
            <a:ext cx="9779493" cy="50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F41E1-9245-C80E-E9BE-95A5339C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796" y="1063419"/>
            <a:ext cx="2329404" cy="3490826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pour la grande majorité des points la modification est de l’ordre du millième ou du centième -&gt; alors que mu vaut à peu près 30-45 : on reste proche des données dans tout les cas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6754F4-C3E2-4F73-7781-C701DEA8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188775"/>
            <a:ext cx="5744826" cy="298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AC129F-E0C1-39B4-F631-A680FEE3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02" y="3517641"/>
            <a:ext cx="5863970" cy="3177074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F163AD3-F322-333E-B57D-4DB184E9D7B3}"/>
              </a:ext>
            </a:extLst>
          </p:cNvPr>
          <p:cNvSpPr txBox="1">
            <a:spLocks/>
          </p:cNvSpPr>
          <p:nvPr/>
        </p:nvSpPr>
        <p:spPr>
          <a:xfrm>
            <a:off x="7419531" y="745756"/>
            <a:ext cx="1998306" cy="1402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z ~ 10^-2 (</a:t>
            </a:r>
            <a:r>
              <a:rPr lang="fr-FR" dirty="0" err="1"/>
              <a:t>modif</a:t>
            </a:r>
            <a:r>
              <a:rPr lang="fr-FR" dirty="0"/>
              <a:t> de l’ordre du millième)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3F4FDBD-96F2-A4D3-4C34-FDD0D1A22035}"/>
              </a:ext>
            </a:extLst>
          </p:cNvPr>
          <p:cNvCxnSpPr>
            <a:cxnSpLocks/>
          </p:cNvCxnSpPr>
          <p:nvPr/>
        </p:nvCxnSpPr>
        <p:spPr>
          <a:xfrm flipH="1">
            <a:off x="6578353" y="941034"/>
            <a:ext cx="84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85039F-A7A3-FD07-AB73-C430B0D8D845}"/>
              </a:ext>
            </a:extLst>
          </p:cNvPr>
          <p:cNvSpPr txBox="1"/>
          <p:nvPr/>
        </p:nvSpPr>
        <p:spPr>
          <a:xfrm>
            <a:off x="7419531" y="370345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z ~ 10^-1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modif</a:t>
            </a:r>
            <a:r>
              <a:rPr lang="fr-FR" sz="2400" dirty="0"/>
              <a:t> de l’ordre </a:t>
            </a:r>
          </a:p>
          <a:p>
            <a:r>
              <a:rPr lang="fr-FR" sz="2400" dirty="0"/>
              <a:t>du centième)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63BF76-789F-A3DC-41F8-AFFE8D69D198}"/>
              </a:ext>
            </a:extLst>
          </p:cNvPr>
          <p:cNvCxnSpPr>
            <a:cxnSpLocks/>
          </p:cNvCxnSpPr>
          <p:nvPr/>
        </p:nvCxnSpPr>
        <p:spPr>
          <a:xfrm flipH="1">
            <a:off x="6578353" y="3934289"/>
            <a:ext cx="84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6F14AE7-9D1D-C38C-2A7E-1594E3F02506}"/>
              </a:ext>
            </a:extLst>
          </p:cNvPr>
          <p:cNvSpPr txBox="1"/>
          <p:nvPr/>
        </p:nvSpPr>
        <p:spPr>
          <a:xfrm>
            <a:off x="106532" y="2583402"/>
            <a:ext cx="130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originelles : points en noir</a:t>
            </a:r>
          </a:p>
        </p:txBody>
      </p:sp>
    </p:spTree>
    <p:extLst>
      <p:ext uri="{BB962C8B-B14F-4D97-AF65-F5344CB8AC3E}">
        <p14:creationId xmlns:p14="http://schemas.microsoft.com/office/powerpoint/2010/main" val="6247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21E8D-D4E6-0485-58E3-D212D857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17207-3850-CD03-696B-F006EF49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-&gt; paramètres obtenus en minimisant chi2 : pousse les modèles à être proche des données (logique…) -&gt; on remarque que les deltas augmentent avec z ; mais majorité de </a:t>
            </a:r>
            <a:r>
              <a:rPr lang="fr-FR" dirty="0" err="1"/>
              <a:t>pantheon</a:t>
            </a:r>
            <a:r>
              <a:rPr lang="fr-FR" dirty="0"/>
              <a:t> + en bas </a:t>
            </a:r>
            <a:r>
              <a:rPr lang="fr-FR" dirty="0" err="1"/>
              <a:t>redshift</a:t>
            </a:r>
            <a:r>
              <a:rPr lang="fr-FR" dirty="0"/>
              <a:t> donc ils restent petits en comparaison des valeurs de mu ; tous les modèles ont à peu près les mêmes chi2 -&gt; même AIC ( à part du coup pour le modèle à deux param </a:t>
            </a:r>
            <a:r>
              <a:rPr lang="fr-FR" dirty="0" err="1"/>
              <a:t>beta_gamma</a:t>
            </a:r>
            <a:r>
              <a:rPr lang="fr-FR" dirty="0"/>
              <a:t>) donc difficile de les différencier étant donné cela ; pas forcément un problème?</a:t>
            </a:r>
          </a:p>
          <a:p>
            <a:r>
              <a:rPr lang="fr-FR" dirty="0"/>
              <a:t>À voir si c’est la même chose qd on </a:t>
            </a:r>
            <a:r>
              <a:rPr lang="fr-FR" dirty="0" err="1"/>
              <a:t>modif</a:t>
            </a:r>
            <a:r>
              <a:rPr lang="fr-FR" dirty="0"/>
              <a:t> la distance lumineuse théorique </a:t>
            </a:r>
          </a:p>
        </p:txBody>
      </p:sp>
    </p:spTree>
    <p:extLst>
      <p:ext uri="{BB962C8B-B14F-4D97-AF65-F5344CB8AC3E}">
        <p14:creationId xmlns:p14="http://schemas.microsoft.com/office/powerpoint/2010/main" val="2404828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288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Emile DOSSO</dc:creator>
  <cp:lastModifiedBy>Emile DOSSO</cp:lastModifiedBy>
  <cp:revision>15</cp:revision>
  <dcterms:created xsi:type="dcterms:W3CDTF">2023-12-04T13:56:18Z</dcterms:created>
  <dcterms:modified xsi:type="dcterms:W3CDTF">2023-12-18T09:35:35Z</dcterms:modified>
</cp:coreProperties>
</file>