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9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0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0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A6B8-658C-418C-B8FA-208343183816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18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E56F-929D-118F-2543-F63A5B4C7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Etudes influences coefficients dans « Modèle uniquement »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A54B5-A670-F003-FB3D-3F19A933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E36233-BE4F-27FA-6665-15964840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6F6EBF-4ECE-68E3-17D9-AB248A94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7919"/>
            <a:ext cx="11353800" cy="6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A741695-DACD-1D55-2618-A08FBF5D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-1*10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72E37-F445-F184-4766-71D40BC1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1576402"/>
            <a:ext cx="8154955" cy="44920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E6974C-0BC2-7C75-BA4B-DB9116656948}"/>
              </a:ext>
            </a:extLst>
          </p:cNvPr>
          <p:cNvSpPr txBox="1"/>
          <p:nvPr/>
        </p:nvSpPr>
        <p:spPr>
          <a:xfrm>
            <a:off x="9046345" y="1278384"/>
            <a:ext cx="2166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fit semble s’être encore </a:t>
            </a:r>
            <a:r>
              <a:rPr lang="fr-FR" dirty="0" err="1"/>
              <a:t>amlioré</a:t>
            </a:r>
            <a:r>
              <a:rPr lang="fr-FR" dirty="0"/>
              <a:t> par rapport à -1*10</a:t>
            </a:r>
            <a:r>
              <a:rPr lang="fr-FR" baseline="30000" dirty="0"/>
              <a:t>-3</a:t>
            </a:r>
            <a:r>
              <a:rPr lang="fr-FR" dirty="0"/>
              <a:t> -&gt; se confirme en se rapprochant de 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Beta -&gt; 0- : améliore le fit !</a:t>
            </a:r>
          </a:p>
        </p:txBody>
      </p:sp>
    </p:spTree>
    <p:extLst>
      <p:ext uri="{BB962C8B-B14F-4D97-AF65-F5344CB8AC3E}">
        <p14:creationId xmlns:p14="http://schemas.microsoft.com/office/powerpoint/2010/main" val="164613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7F82941-FE2D-AB9B-0BF2-23BECF1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0,001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F9CD41-5955-9C40-7499-48B3A490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1838859"/>
            <a:ext cx="8089641" cy="4294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922538-A0BA-F2E0-C8EA-E7D475892389}"/>
              </a:ext>
            </a:extLst>
          </p:cNvPr>
          <p:cNvSpPr txBox="1"/>
          <p:nvPr/>
        </p:nvSpPr>
        <p:spPr>
          <a:xfrm>
            <a:off x="9046345" y="1278384"/>
            <a:ext cx="216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-&gt;changement de signe rend le fit très mauvais !</a:t>
            </a:r>
          </a:p>
        </p:txBody>
      </p:sp>
    </p:spTree>
    <p:extLst>
      <p:ext uri="{BB962C8B-B14F-4D97-AF65-F5344CB8AC3E}">
        <p14:creationId xmlns:p14="http://schemas.microsoft.com/office/powerpoint/2010/main" val="69422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4105B28-CA12-EAE1-D849-28EA4E32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9DB975-0AE0-5ABB-33F0-3FD4253C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536771"/>
            <a:ext cx="9038252" cy="49561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FA630E-E786-3F60-60CA-25A9D99C19E6}"/>
              </a:ext>
            </a:extLst>
          </p:cNvPr>
          <p:cNvSpPr txBox="1"/>
          <p:nvPr/>
        </p:nvSpPr>
        <p:spPr>
          <a:xfrm>
            <a:off x="9876452" y="1987510"/>
            <a:ext cx="2166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-&gt;s’aggrave en tendant vers 0+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26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6999FD-E82C-63D4-ABA7-65399DE3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13" y="1756040"/>
            <a:ext cx="7725747" cy="428407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DF453AF-F7C4-0702-98D1-E014339B1A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507587-4A78-C643-7036-3365896DF01D}"/>
              </a:ext>
            </a:extLst>
          </p:cNvPr>
          <p:cNvSpPr txBox="1"/>
          <p:nvPr/>
        </p:nvSpPr>
        <p:spPr>
          <a:xfrm>
            <a:off x="9223899" y="1843088"/>
            <a:ext cx="197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conserve un décalage constant quand beta→+</a:t>
            </a:r>
            <a:r>
              <a:rPr lang="fr-FR" dirty="0" err="1"/>
              <a:t>inf</a:t>
            </a:r>
            <a:r>
              <a:rPr lang="fr-FR" dirty="0"/>
              <a:t> (on tend vers 1+alpha * H dans le dénominateur)</a:t>
            </a:r>
          </a:p>
        </p:txBody>
      </p:sp>
    </p:spTree>
    <p:extLst>
      <p:ext uri="{BB962C8B-B14F-4D97-AF65-F5344CB8AC3E}">
        <p14:creationId xmlns:p14="http://schemas.microsoft.com/office/powerpoint/2010/main" val="379801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9B3211-2BBB-9675-68A5-0BEA0BDA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971"/>
            <a:ext cx="8432307" cy="454673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5781D37-D3EA-8EB6-63B0-8196753AB9CB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-10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86DA5C-99CE-A740-607D-77B621A18C13}"/>
              </a:ext>
            </a:extLst>
          </p:cNvPr>
          <p:cNvSpPr txBox="1"/>
          <p:nvPr/>
        </p:nvSpPr>
        <p:spPr>
          <a:xfrm>
            <a:off x="9376299" y="2249670"/>
            <a:ext cx="243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*beta→-</a:t>
            </a:r>
            <a:r>
              <a:rPr lang="fr-FR" dirty="0" err="1"/>
              <a:t>inf</a:t>
            </a:r>
            <a:r>
              <a:rPr lang="fr-FR" dirty="0"/>
              <a:t> : comportement similaire au cas beta→+</a:t>
            </a:r>
            <a:r>
              <a:rPr lang="fr-FR" dirty="0" err="1"/>
              <a:t>inf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1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90A3-3723-E233-BBED-364D0C1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modèles avec le flat LCDM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EB0429-6208-C25A-69F4-E1B04DFB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8" y="1379719"/>
            <a:ext cx="9633064" cy="5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062D10-1B96-E283-4205-46A1FF18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3" y="438359"/>
            <a:ext cx="11176073" cy="59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055D1-AEE3-031F-9D6B-D79011DE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73F58-3F9E-28F3-8090-C79E80C8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7846F-B5A8-C501-409E-616F317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25"/>
            <a:ext cx="11353800" cy="5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C9C8A-3D9B-1B2C-C5EF-1EF652D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A23A6-CC72-3E47-C3DE-996B77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67E21-D21D-D086-CBA8-F31206CC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3" y="365125"/>
            <a:ext cx="10617693" cy="5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36D7C-5641-42B6-9BCE-BEB8BA265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alpha fixé beta exp (par rapport au Flat LCDM uniquement)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8FC12-C73D-7593-AB6B-13E54062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3C95-CA9B-2F15-409A-EE63DEEB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Beta = -0,001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0692C6-D53B-389F-6655-10E87284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825839"/>
            <a:ext cx="7391400" cy="4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566016-0AAB-4084-0164-CA5E10AA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28725"/>
            <a:ext cx="9300065" cy="46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E4832-8708-DC60-72F9-9E694339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Beta passe de -0,001 à  -0,01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75F58E-D687-5C61-843F-4C4A4FC4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2" y="1562878"/>
            <a:ext cx="8604336" cy="47049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264D52-4B80-B715-B615-6060303C6361}"/>
              </a:ext>
            </a:extLst>
          </p:cNvPr>
          <p:cNvSpPr txBox="1"/>
          <p:nvPr/>
        </p:nvSpPr>
        <p:spPr>
          <a:xfrm>
            <a:off x="9507894" y="2407297"/>
            <a:ext cx="234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*différence minime quand beta diminue (augmente en valeur absolue)</a:t>
            </a:r>
          </a:p>
        </p:txBody>
      </p:sp>
    </p:spTree>
    <p:extLst>
      <p:ext uri="{BB962C8B-B14F-4D97-AF65-F5344CB8AC3E}">
        <p14:creationId xmlns:p14="http://schemas.microsoft.com/office/powerpoint/2010/main" val="2107543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</TotalTime>
  <Words>169</Words>
  <Application>Microsoft Office PowerPoint</Application>
  <PresentationFormat>Grand écran</PresentationFormat>
  <Paragraphs>19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Etudes influences coefficients dans « Modèle uniquement » </vt:lpstr>
      <vt:lpstr>Les 3 modèles avec le flat LCDM</vt:lpstr>
      <vt:lpstr>Présentation PowerPoint</vt:lpstr>
      <vt:lpstr>Présentation PowerPoint</vt:lpstr>
      <vt:lpstr>Présentation PowerPoint</vt:lpstr>
      <vt:lpstr>alpha fixé beta exp (par rapport au Flat LCDM uniquement)</vt:lpstr>
      <vt:lpstr>Beta = -0,001</vt:lpstr>
      <vt:lpstr>Présentation PowerPoint</vt:lpstr>
      <vt:lpstr>Beta passe de -0,001 à  -0,01</vt:lpstr>
      <vt:lpstr>Présentation PowerPoint</vt:lpstr>
      <vt:lpstr>Beta passe de -0,001 à  -1*10-4</vt:lpstr>
      <vt:lpstr>Beta passe de -0,001 à  0,001</vt:lpstr>
      <vt:lpstr>Beta passe de -0,001 à  1*10-4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Etudes influences coefficients dans « Modèle uniquement » </dc:title>
  <dc:creator>Emile DOSSO</dc:creator>
  <cp:lastModifiedBy>Emile DOSSO</cp:lastModifiedBy>
  <cp:revision>31</cp:revision>
  <dcterms:created xsi:type="dcterms:W3CDTF">2023-12-20T11:11:17Z</dcterms:created>
  <dcterms:modified xsi:type="dcterms:W3CDTF">2023-12-20T14:14:43Z</dcterms:modified>
</cp:coreProperties>
</file>