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611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7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798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82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1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0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3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73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30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A03489A-FC61-4838-AA99-21131A6E1E09}" type="datetimeFigureOut">
              <a:rPr lang="nl-NL" smtClean="0"/>
              <a:t>22-3-2020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6460A68-EFDB-446A-99CA-F1E5B76CECFD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8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C99-163F-4AAC-A6ED-B72FEAB0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(GAME NAME)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48526-0386-4611-81F6-249D285C7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Explorer questline </a:t>
            </a:r>
            <a:r>
              <a:rPr lang="nl-NL" dirty="0"/>
              <a:t>game</a:t>
            </a:r>
          </a:p>
          <a:p>
            <a:r>
              <a:rPr lang="nl-NL" dirty="0" err="1"/>
              <a:t>With</a:t>
            </a:r>
            <a:r>
              <a:rPr lang="nl-NL" dirty="0"/>
              <a:t> grinding.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8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able, green, building, sitting&#10;&#10;Description automatically generated">
            <a:extLst>
              <a:ext uri="{FF2B5EF4-FFF2-40B4-BE49-F238E27FC236}">
                <a16:creationId xmlns:a16="http://schemas.microsoft.com/office/drawing/2014/main" id="{934684CF-939C-41E7-B23B-2EC3CE97B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7F45D-969A-46AC-A763-94BBF98A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Context &amp;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Thema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69F5-C7C1-402C-9079-2C753D5B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4790" y="1638299"/>
            <a:ext cx="7142464" cy="431861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Franklin Gothic Book" panose="020B0503020102020204" pitchFamily="34" charset="0"/>
              <a:buNone/>
            </a:pPr>
            <a:r>
              <a:rPr lang="en-US" sz="2800" dirty="0"/>
              <a:t>    </a:t>
            </a:r>
            <a:r>
              <a:rPr lang="en-US" sz="2800" dirty="0" err="1"/>
              <a:t>Een</a:t>
            </a:r>
            <a:r>
              <a:rPr lang="en-US" sz="2800" dirty="0"/>
              <a:t> open </a:t>
            </a:r>
            <a:r>
              <a:rPr lang="en-US" sz="2800" dirty="0" err="1"/>
              <a:t>wereld</a:t>
            </a:r>
            <a:r>
              <a:rPr lang="en-US" sz="2800" dirty="0"/>
              <a:t> </a:t>
            </a:r>
            <a:r>
              <a:rPr lang="en-US" sz="2800" dirty="0" err="1"/>
              <a:t>waar</a:t>
            </a:r>
            <a:r>
              <a:rPr lang="en-US" sz="2800" dirty="0"/>
              <a:t> </a:t>
            </a:r>
            <a:r>
              <a:rPr lang="en-US" sz="2800" dirty="0" err="1"/>
              <a:t>jij</a:t>
            </a:r>
            <a:r>
              <a:rPr lang="en-US" sz="2800" dirty="0"/>
              <a:t> </a:t>
            </a:r>
            <a:r>
              <a:rPr lang="en-US" sz="2800" dirty="0" err="1"/>
              <a:t>tegen</a:t>
            </a:r>
            <a:r>
              <a:rPr lang="en-US" sz="2800" dirty="0"/>
              <a:t> </a:t>
            </a:r>
            <a:r>
              <a:rPr lang="en-US" sz="2800" dirty="0" err="1"/>
              <a:t>andere</a:t>
            </a:r>
            <a:r>
              <a:rPr lang="en-US" sz="2800" dirty="0"/>
              <a:t> </a:t>
            </a:r>
            <a:r>
              <a:rPr lang="en-US" sz="2800" dirty="0" err="1"/>
              <a:t>strijd</a:t>
            </a:r>
            <a:r>
              <a:rPr lang="en-US" sz="2800" dirty="0"/>
              <a:t> 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en-US" sz="2800" dirty="0"/>
              <a:t>	om de </a:t>
            </a:r>
            <a:r>
              <a:rPr lang="en-US" sz="2800" dirty="0" err="1"/>
              <a:t>beste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worden</a:t>
            </a:r>
            <a:r>
              <a:rPr lang="en-US" sz="2800" dirty="0"/>
              <a:t> door </a:t>
            </a:r>
            <a:r>
              <a:rPr lang="en-US" sz="2800" dirty="0" err="1"/>
              <a:t>jou</a:t>
            </a:r>
            <a:r>
              <a:rPr lang="en-US" sz="2800" dirty="0"/>
              <a:t> skills </a:t>
            </a:r>
            <a:r>
              <a:rPr lang="en-US" sz="2800" dirty="0" err="1"/>
              <a:t>te</a:t>
            </a:r>
            <a:endParaRPr lang="en-US" sz="2800" dirty="0"/>
          </a:p>
          <a:p>
            <a:pPr>
              <a:buFont typeface="Franklin Gothic Book" panose="020B0503020102020204" pitchFamily="34" charset="0"/>
              <a:buNone/>
            </a:pPr>
            <a:r>
              <a:rPr lang="en-US" sz="2800" dirty="0"/>
              <a:t>	</a:t>
            </a:r>
            <a:r>
              <a:rPr lang="en-US" sz="2800" dirty="0" err="1"/>
              <a:t>Verbeteren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de </a:t>
            </a:r>
            <a:r>
              <a:rPr lang="en-US" sz="2800" dirty="0" err="1"/>
              <a:t>beste</a:t>
            </a:r>
            <a:r>
              <a:rPr lang="en-US" sz="2800" dirty="0"/>
              <a:t> dungeons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doen</a:t>
            </a:r>
            <a:r>
              <a:rPr lang="en-US" sz="2800" dirty="0"/>
              <a:t> om het </a:t>
            </a:r>
            <a:r>
              <a:rPr lang="en-US" sz="2800" dirty="0" err="1"/>
              <a:t>beste</a:t>
            </a:r>
            <a:r>
              <a:rPr lang="en-US" sz="2800" dirty="0"/>
              <a:t> van </a:t>
            </a:r>
            <a:r>
              <a:rPr lang="en-US" sz="2800" dirty="0" err="1"/>
              <a:t>beste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maken</a:t>
            </a:r>
            <a:r>
              <a:rPr lang="en-US" sz="2800" dirty="0"/>
              <a:t> of </a:t>
            </a:r>
            <a:r>
              <a:rPr lang="en-US" sz="2800" dirty="0" err="1"/>
              <a:t>maak</a:t>
            </a:r>
            <a:r>
              <a:rPr lang="en-US" sz="2800" dirty="0"/>
              <a:t> </a:t>
            </a:r>
            <a:r>
              <a:rPr lang="en-US" sz="2800" dirty="0" err="1"/>
              <a:t>jij</a:t>
            </a:r>
            <a:r>
              <a:rPr lang="en-US" sz="2800" dirty="0"/>
              <a:t> je eigen </a:t>
            </a:r>
            <a:r>
              <a:rPr lang="en-US" sz="2800" dirty="0" err="1"/>
              <a:t>wapens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armour</a:t>
            </a:r>
            <a:r>
              <a:rPr lang="en-US" sz="2800" dirty="0"/>
              <a:t> door je </a:t>
            </a:r>
            <a:r>
              <a:rPr lang="en-US" sz="2800" dirty="0" err="1"/>
              <a:t>zelf</a:t>
            </a:r>
            <a:r>
              <a:rPr lang="en-US" sz="2800" dirty="0"/>
              <a:t> </a:t>
            </a:r>
            <a:r>
              <a:rPr lang="en-US" sz="2800" dirty="0" err="1"/>
              <a:t>verzamelde</a:t>
            </a:r>
            <a:r>
              <a:rPr lang="en-US" sz="2800" dirty="0"/>
              <a:t> </a:t>
            </a:r>
            <a:r>
              <a:rPr lang="en-US" sz="2800" dirty="0" err="1"/>
              <a:t>materialen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0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plant in a garden&#10;&#10;Description automatically generated">
            <a:extLst>
              <a:ext uri="{FF2B5EF4-FFF2-40B4-BE49-F238E27FC236}">
                <a16:creationId xmlns:a16="http://schemas.microsoft.com/office/drawing/2014/main" id="{27915541-4CCE-4E80-911A-BF064F400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7F45D-969A-46AC-A763-94BBF98A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Doelgroep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69F5-C7C1-402C-9079-2C753D5B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8" y="1514475"/>
            <a:ext cx="9175073" cy="43529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Kinderen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ouderen</a:t>
            </a:r>
            <a:r>
              <a:rPr lang="en-US" dirty="0"/>
              <a:t> die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genieten</a:t>
            </a:r>
            <a:r>
              <a:rPr lang="en-US" dirty="0"/>
              <a:t> van het </a:t>
            </a:r>
            <a:r>
              <a:rPr lang="nl-NL" dirty="0"/>
              <a:t>verkennen</a:t>
            </a:r>
            <a:r>
              <a:rPr lang="en-US" dirty="0"/>
              <a:t> van new </a:t>
            </a:r>
            <a:r>
              <a:rPr lang="en-US" dirty="0" err="1"/>
              <a:t>terein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genieten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leuke</a:t>
            </a:r>
            <a:r>
              <a:rPr lang="en-US" dirty="0"/>
              <a:t> quest line </a:t>
            </a:r>
            <a:r>
              <a:rPr lang="en-US" dirty="0" err="1"/>
              <a:t>daarnaast</a:t>
            </a: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	Ook is het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mensen</a:t>
            </a:r>
            <a:r>
              <a:rPr lang="en-US" dirty="0"/>
              <a:t> die </a:t>
            </a:r>
            <a:r>
              <a:rPr lang="en-US" dirty="0" err="1"/>
              <a:t>veel</a:t>
            </a:r>
            <a:r>
              <a:rPr lang="en-US" dirty="0"/>
              <a:t> van </a:t>
            </a:r>
            <a:r>
              <a:rPr lang="en-US" dirty="0" err="1"/>
              <a:t>grinden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(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side ding </a:t>
            </a:r>
            <a:r>
              <a:rPr lang="en-US" dirty="0" err="1"/>
              <a:t>dus</a:t>
            </a:r>
            <a:r>
              <a:rPr lang="en-US" dirty="0"/>
              <a:t> is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verplichten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pvperss</a:t>
            </a:r>
            <a:r>
              <a:rPr lang="en-US" dirty="0"/>
              <a:t> </a:t>
            </a:r>
            <a:r>
              <a:rPr lang="en-US" dirty="0" err="1"/>
              <a:t>onderen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monsters in de dungeons </a:t>
            </a:r>
            <a:r>
              <a:rPr lang="en-US" dirty="0" err="1"/>
              <a:t>en</a:t>
            </a:r>
            <a:r>
              <a:rPr lang="en-US" dirty="0"/>
              <a:t> op de </a:t>
            </a:r>
            <a:r>
              <a:rPr lang="en-US" dirty="0" err="1"/>
              <a:t>wegen</a:t>
            </a:r>
            <a:r>
              <a:rPr lang="en-US" dirty="0"/>
              <a:t>. Maar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spelers</a:t>
            </a:r>
            <a:r>
              <a:rPr lang="en-US" dirty="0"/>
              <a:t> in de arena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4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plant in a garden&#10;&#10;Description automatically generated">
            <a:extLst>
              <a:ext uri="{FF2B5EF4-FFF2-40B4-BE49-F238E27FC236}">
                <a16:creationId xmlns:a16="http://schemas.microsoft.com/office/drawing/2014/main" id="{27915541-4CCE-4E80-911A-BF064F400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7F45D-969A-46AC-A763-94BBF98A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b="1" dirty="0"/>
              <a:t>User Skills: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869F5-C7C1-402C-9079-2C753D5BE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nl-NL" dirty="0"/>
              <a:t>Geduld hebben (“resources </a:t>
            </a:r>
            <a:r>
              <a:rPr lang="nl-NL" dirty="0" err="1"/>
              <a:t>grinding</a:t>
            </a:r>
            <a:r>
              <a:rPr lang="nl-NL" dirty="0"/>
              <a:t>”)</a:t>
            </a:r>
          </a:p>
          <a:p>
            <a:pPr fontAlgn="base"/>
            <a:r>
              <a:rPr lang="nl-NL" dirty="0"/>
              <a:t>Snelle reflex hebben</a:t>
            </a:r>
          </a:p>
          <a:p>
            <a:pPr fontAlgn="base"/>
            <a:r>
              <a:rPr lang="nl-NL" dirty="0"/>
              <a:t>Accuraat mikken en schieten</a:t>
            </a:r>
          </a:p>
          <a:p>
            <a:pPr fontAlgn="base"/>
            <a:r>
              <a:rPr lang="nl-NL" dirty="0"/>
              <a:t>Oplettend zijn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9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F45D-969A-46AC-A763-94BBF98A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22" y="401595"/>
            <a:ext cx="2740370" cy="6734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nl-NL" b="1" dirty="0"/>
              <a:t>Gameplay:</a:t>
            </a:r>
            <a:br>
              <a:rPr lang="nl-NL" dirty="0"/>
            </a:br>
            <a:br>
              <a:rPr lang="nl-NL" dirty="0"/>
            </a:b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0FDDC-00E8-4B4A-B3F1-AB7FD67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7325" y="1304924"/>
            <a:ext cx="9867899" cy="4867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1C5AA-82BB-43FD-9C1E-949EC9BF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5" y="1145379"/>
            <a:ext cx="10004239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6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F45D-969A-46AC-A763-94BBF98A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b="1" dirty="0"/>
              <a:t>Controls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0FDDC-00E8-4B4A-B3F1-AB7FD67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7325" y="1304924"/>
            <a:ext cx="9867899" cy="4867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nl-NL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B3316B-5EDA-4D78-A81C-4DDBBE17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4924"/>
            <a:ext cx="9584724" cy="53914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0F3060-23AE-4D39-9FE2-7CFB7698308A}"/>
              </a:ext>
            </a:extLst>
          </p:cNvPr>
          <p:cNvSpPr/>
          <p:nvPr/>
        </p:nvSpPr>
        <p:spPr>
          <a:xfrm>
            <a:off x="6096000" y="4403324"/>
            <a:ext cx="2559728" cy="18998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8805A-F472-4299-A1FE-249C76096934}"/>
              </a:ext>
            </a:extLst>
          </p:cNvPr>
          <p:cNvSpPr/>
          <p:nvPr/>
        </p:nvSpPr>
        <p:spPr>
          <a:xfrm>
            <a:off x="4287915" y="4403324"/>
            <a:ext cx="2441359" cy="5859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Shield</a:t>
            </a:r>
          </a:p>
        </p:txBody>
      </p:sp>
    </p:spTree>
    <p:extLst>
      <p:ext uri="{BB962C8B-B14F-4D97-AF65-F5344CB8AC3E}">
        <p14:creationId xmlns:p14="http://schemas.microsoft.com/office/powerpoint/2010/main" val="2986919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Franklin Gothic Book</vt:lpstr>
      <vt:lpstr>Wingdings</vt:lpstr>
      <vt:lpstr>Crop</vt:lpstr>
      <vt:lpstr>(GAME NAME)</vt:lpstr>
      <vt:lpstr>Context &amp; Thema</vt:lpstr>
      <vt:lpstr>Doelgroep </vt:lpstr>
      <vt:lpstr>User Skills: </vt:lpstr>
      <vt:lpstr>Gameplay:  </vt:lpstr>
      <vt:lpstr>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(GAME NAME)</dc:title>
  <dc:creator>Emile Davidson</dc:creator>
  <cp:lastModifiedBy>Emile Davidson</cp:lastModifiedBy>
  <cp:revision>11</cp:revision>
  <dcterms:created xsi:type="dcterms:W3CDTF">2020-03-21T09:44:39Z</dcterms:created>
  <dcterms:modified xsi:type="dcterms:W3CDTF">2020-03-22T14:36:43Z</dcterms:modified>
</cp:coreProperties>
</file>