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6DC8-8B9E-46FF-BD82-2B3204F5C73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B1C-5E8D-45EC-A2E5-E182E6B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6DC8-8B9E-46FF-BD82-2B3204F5C73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B1C-5E8D-45EC-A2E5-E182E6B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2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6DC8-8B9E-46FF-BD82-2B3204F5C73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B1C-5E8D-45EC-A2E5-E182E6B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6DC8-8B9E-46FF-BD82-2B3204F5C73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B1C-5E8D-45EC-A2E5-E182E6B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5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6DC8-8B9E-46FF-BD82-2B3204F5C73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B1C-5E8D-45EC-A2E5-E182E6B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6DC8-8B9E-46FF-BD82-2B3204F5C73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B1C-5E8D-45EC-A2E5-E182E6B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6DC8-8B9E-46FF-BD82-2B3204F5C73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B1C-5E8D-45EC-A2E5-E182E6B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6DC8-8B9E-46FF-BD82-2B3204F5C73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B1C-5E8D-45EC-A2E5-E182E6B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6DC8-8B9E-46FF-BD82-2B3204F5C73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B1C-5E8D-45EC-A2E5-E182E6B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6DC8-8B9E-46FF-BD82-2B3204F5C73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B1C-5E8D-45EC-A2E5-E182E6B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6DC8-8B9E-46FF-BD82-2B3204F5C73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B1C-5E8D-45EC-A2E5-E182E6B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66DC8-8B9E-46FF-BD82-2B3204F5C73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5B1C-5E8D-45EC-A2E5-E182E6B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1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www.ethz.ch/services/en/service/rooms-locations-transports/rooms-and-buildings/rectorate-rooms/others/semper-aula/_jcr_content/par/slideshow/images/image-5.imageformat.lightbox.43657564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9" y="880023"/>
            <a:ext cx="4431800" cy="344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0" y="4596599"/>
            <a:ext cx="5304054" cy="1240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129" y="4353963"/>
            <a:ext cx="6305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does the number of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People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Food / drinks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Tables</a:t>
            </a:r>
          </a:p>
          <a:p>
            <a:r>
              <a:rPr lang="en-US" dirty="0" smtClean="0"/>
              <a:t>affect the behavior of the participants ?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happens if there are several exits from the lecture hall ?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87878" y="798022"/>
            <a:ext cx="4171537" cy="3324225"/>
            <a:chOff x="7187878" y="229062"/>
            <a:chExt cx="4171537" cy="33242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1765" y="229062"/>
              <a:ext cx="4057650" cy="332422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187878" y="2060294"/>
              <a:ext cx="2430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61089" y="203801"/>
            <a:ext cx="1047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do participants act during an apéro at ETH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6699" y="6365557"/>
            <a:ext cx="74425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[1] D. Helbing, P. Molnar. Social force model for pedestrian dynamics (1995)</a:t>
            </a:r>
          </a:p>
          <a:p>
            <a:r>
              <a:rPr lang="en-US" sz="1300" dirty="0" smtClean="0"/>
              <a:t>[2] D. Helbing. Modeling and Simulation in Computational Social Science, Course Material (2017)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2374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Emek Barış Küçüktabak</dc:creator>
  <cp:lastModifiedBy>Emek Barış Küçüktabak</cp:lastModifiedBy>
  <cp:revision>6</cp:revision>
  <dcterms:created xsi:type="dcterms:W3CDTF">2017-10-20T09:26:46Z</dcterms:created>
  <dcterms:modified xsi:type="dcterms:W3CDTF">2017-10-20T10:05:58Z</dcterms:modified>
</cp:coreProperties>
</file>