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84" r:id="rId10"/>
    <p:sldId id="285" r:id="rId11"/>
    <p:sldId id="288" r:id="rId12"/>
    <p:sldId id="289" r:id="rId13"/>
    <p:sldId id="290" r:id="rId14"/>
    <p:sldId id="291" r:id="rId15"/>
    <p:sldId id="294" r:id="rId16"/>
    <p:sldId id="283" r:id="rId17"/>
    <p:sldId id="292" r:id="rId18"/>
    <p:sldId id="295" r:id="rId19"/>
    <p:sldId id="293" r:id="rId20"/>
    <p:sldId id="296" r:id="rId21"/>
    <p:sldId id="297" r:id="rId22"/>
    <p:sldId id="298" r:id="rId2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50000" autoAdjust="0"/>
  </p:normalViewPr>
  <p:slideViewPr>
    <p:cSldViewPr snapToObjects="1">
      <p:cViewPr>
        <p:scale>
          <a:sx n="50" d="100"/>
          <a:sy n="50" d="100"/>
        </p:scale>
        <p:origin x="1546" y="799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18.12.2017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r>
              <a:rPr lang="en-US" dirty="0"/>
              <a:t>Today me and Francesca will present the research made by </a:t>
            </a:r>
            <a:r>
              <a:rPr lang="en-US" dirty="0" err="1"/>
              <a:t>HollKamp</a:t>
            </a:r>
            <a:r>
              <a:rPr lang="en-US" dirty="0"/>
              <a:t> and Gordon in 1996 about the comparison between </a:t>
            </a:r>
            <a:r>
              <a:rPr lang="en-US" dirty="0" err="1"/>
              <a:t>piezos</a:t>
            </a:r>
            <a:r>
              <a:rPr lang="en-US" dirty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wmf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dirty="0"/>
          </a:p>
          <a:p>
            <a:r>
              <a:rPr lang="tr-TR" dirty="0"/>
              <a:t>Emek Barış </a:t>
            </a:r>
            <a:r>
              <a:rPr lang="tr-TR" dirty="0" err="1"/>
              <a:t>Küçüktabak</a:t>
            </a:r>
            <a:r>
              <a:rPr lang="tr-TR" dirty="0"/>
              <a:t>, </a:t>
            </a:r>
            <a:r>
              <a:rPr lang="pt-BR" dirty="0"/>
              <a:t>Francesca </a:t>
            </a:r>
            <a:r>
              <a:rPr lang="pt-BR" dirty="0" err="1"/>
              <a:t>Sabena</a:t>
            </a:r>
            <a:r>
              <a:rPr lang="pt-BR" dirty="0"/>
              <a:t>, 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>
                <a:solidFill>
                  <a:srgbClr val="FFFFFF"/>
                </a:solidFill>
              </a:rPr>
              <a:t>Hangxi</a:t>
            </a:r>
            <a:r>
              <a:rPr lang="nb-NO" dirty="0">
                <a:solidFill>
                  <a:srgbClr val="FFFFFF"/>
                </a:solidFill>
              </a:rPr>
              <a:t> Li</a:t>
            </a:r>
            <a:r>
              <a:rPr lang="pt-BR" dirty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/>
              <a:t>Lecture with Computer Exercises: Modelling and Simulating Social Systems with MATLAB </a:t>
            </a:r>
            <a:br>
              <a:rPr lang="en-GB" sz="2000" dirty="0"/>
            </a:br>
            <a:br>
              <a:rPr lang="en-GB" sz="2000" dirty="0"/>
            </a:br>
            <a:r>
              <a:rPr lang="en-GB" dirty="0"/>
              <a:t>How 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%add picture</a:t>
            </a:r>
          </a:p>
        </p:txBody>
      </p:sp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6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Results</a:t>
            </a:r>
            <a:r>
              <a:rPr lang="de-CH" sz="3200" b="1" dirty="0"/>
              <a:t> </a:t>
            </a:r>
            <a:r>
              <a:rPr lang="de-CH" sz="3200" b="1" dirty="0" err="1"/>
              <a:t>and</a:t>
            </a:r>
            <a:r>
              <a:rPr lang="de-CH" sz="3200" b="1" dirty="0"/>
              <a:t> </a:t>
            </a:r>
            <a:r>
              <a:rPr lang="de-CH" sz="3200" b="1" dirty="0" err="1"/>
              <a:t>discussion</a:t>
            </a:r>
            <a:endParaRPr lang="de-CH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66900"/>
            <a:ext cx="797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%write something about final results and what configuration is better </a:t>
            </a:r>
            <a:r>
              <a:rPr lang="en-US" dirty="0" err="1"/>
              <a:t>ecc</a:t>
            </a:r>
            <a:r>
              <a:rPr lang="mr-IN" dirty="0"/>
              <a:t>…</a:t>
            </a:r>
            <a:endParaRPr lang="it-IT" dirty="0"/>
          </a:p>
          <a:p>
            <a:r>
              <a:rPr lang="en-US" dirty="0"/>
              <a:t>%A</a:t>
            </a:r>
            <a:r>
              <a:rPr lang="it-IT" dirty="0" err="1"/>
              <a:t>dd</a:t>
            </a:r>
            <a:r>
              <a:rPr lang="it-IT" dirty="0"/>
              <a:t> </a:t>
            </a:r>
            <a:r>
              <a:rPr lang="it-IT" dirty="0" err="1"/>
              <a:t>videos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2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7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List </a:t>
            </a:r>
            <a:r>
              <a:rPr lang="de-CH" sz="2400" b="1" dirty="0" err="1"/>
              <a:t>of</a:t>
            </a:r>
            <a:r>
              <a:rPr lang="de-CH" sz="2400" b="1" dirty="0"/>
              <a:t> 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 descr="https://www.ethz.ch/services/en/service/rooms-locations-transports/rooms-and-buildings/rectorate-rooms/others/semper-aula/_jcr_content/par/slideshow/images/image-5.imageformat.lightbox.43657564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" y="2355048"/>
            <a:ext cx="4431800" cy="34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-787565" y="1455202"/>
            <a:ext cx="10810321" cy="4710102"/>
            <a:chOff x="7187878" y="-2280476"/>
            <a:chExt cx="10810321" cy="47101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40549" y="-2280476"/>
              <a:ext cx="4057650" cy="3324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87878" y="2060294"/>
              <a:ext cx="2430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kern="1200" dirty="0"/>
            </a:p>
          </p:txBody>
        </p:sp>
      </p:grpSp>
      <p:pic>
        <p:nvPicPr>
          <p:cNvPr id="16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1" y="4824590"/>
            <a:ext cx="5304054" cy="1240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3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400" dirty="0"/>
              <a:t>How does the number of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Food / drinks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Tables (and their disposition)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1" y="2204864"/>
            <a:ext cx="5454699" cy="3064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3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096" y="1263821"/>
            <a:ext cx="88129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Force due to Destination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Considering a pedestrian </a:t>
            </a:r>
            <a:r>
              <a:rPr lang="en-US" dirty="0" err="1"/>
              <a:t>alfa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Force due to other pedestrians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Monotonic decreasing force field with elliptical shape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dirty="0"/>
              <a:t>Explain w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affected differently by people in front or behind him/her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302" y="24424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velocity direction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34" y="321613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a pedestrian due to destination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282" y="46747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/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/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blipFill>
                <a:blip r:embed="rId5"/>
                <a:stretch>
                  <a:fillRect l="-2845" t="-18750" r="-6127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/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)]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blipFill>
                <a:blip r:embed="rId6"/>
                <a:stretch>
                  <a:fillRect l="-4091" t="-34921" r="-4545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/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46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36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92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CBC903-DE63-496F-9BDD-7965F9290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28864"/>
              </p:ext>
            </p:extLst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39117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9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843</Words>
  <Application>Microsoft Office PowerPoint</Application>
  <PresentationFormat>Custom</PresentationFormat>
  <Paragraphs>235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黑体</vt:lpstr>
      <vt:lpstr>Arial</vt:lpstr>
      <vt:lpstr>Cambria Math</vt:lpstr>
      <vt:lpstr>Courier New</vt:lpstr>
      <vt:lpstr>Mangal</vt:lpstr>
      <vt:lpstr>Verdana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MathType 6.0 Equation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Hangxi Li</cp:lastModifiedBy>
  <cp:revision>398</cp:revision>
  <cp:lastPrinted>2013-06-08T11:22:51Z</cp:lastPrinted>
  <dcterms:created xsi:type="dcterms:W3CDTF">2016-10-04T10:45:11Z</dcterms:created>
  <dcterms:modified xsi:type="dcterms:W3CDTF">2017-12-18T17:17:22Z</dcterms:modified>
</cp:coreProperties>
</file>