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3"/>
  </p:notesMasterIdLst>
  <p:handoutMasterIdLst>
    <p:handoutMasterId r:id="rId14"/>
  </p:handoutMasterIdLst>
  <p:sldIdLst>
    <p:sldId id="295" r:id="rId10"/>
    <p:sldId id="293" r:id="rId11"/>
    <p:sldId id="296" r:id="rId1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 autoAdjust="0"/>
    <p:restoredTop sz="50000" autoAdjust="0"/>
  </p:normalViewPr>
  <p:slideViewPr>
    <p:cSldViewPr snapToObjects="1">
      <p:cViewPr>
        <p:scale>
          <a:sx n="100" d="100"/>
          <a:sy n="100" d="100"/>
        </p:scale>
        <p:origin x="120" y="112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orient="horz" pos="482"/>
        <p:guide orient="horz" pos="2523"/>
        <p:guide pos="74"/>
        <p:guide pos="7585"/>
        <p:guide pos="3839"/>
        <p:guide pos="204"/>
        <p:guide pos="7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17/12/17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17/12/17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549003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Simulation conducted by averaging different simulations over 20 </a:t>
            </a:r>
            <a:r>
              <a:rPr lang="en-US" dirty="0" err="1" smtClean="0"/>
              <a:t>attemps</a:t>
            </a:r>
            <a:r>
              <a:rPr lang="en-US" dirty="0" smtClean="0"/>
              <a:t> each.</a:t>
            </a:r>
          </a:p>
          <a:p>
            <a:r>
              <a:rPr lang="en-US" dirty="0" smtClean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7" name="Picture 6" descr="Schermata 2017-12-18 alle 18.5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94" y="767904"/>
            <a:ext cx="2709517" cy="2517080"/>
          </a:xfrm>
          <a:prstGeom prst="rect">
            <a:avLst/>
          </a:prstGeom>
        </p:spPr>
      </p:pic>
      <p:pic>
        <p:nvPicPr>
          <p:cNvPr id="8" name="Picture 7" descr="Schermata 2017-12-18 alle 18.51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94" y="3764575"/>
            <a:ext cx="2932145" cy="2629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16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6840760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Changing </a:t>
            </a:r>
            <a:r>
              <a:rPr lang="en-US" sz="2400" dirty="0" smtClean="0"/>
              <a:t>the number of participants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Number of people: from 6 to 72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Number of tables: 8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Capacity of tables:9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Distance between food points: 1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sz="2000" b="1" dirty="0" smtClean="0"/>
              <a:t>Results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L</a:t>
            </a:r>
            <a:r>
              <a:rPr lang="en-US" dirty="0" smtClean="0"/>
              <a:t>inear increase of time cost with increasing number of participants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Rectangular table disposition is preferred with respect to the circular table disposition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Rectangular table disposition: </a:t>
            </a:r>
          </a:p>
          <a:p>
            <a:pPr marL="2114550" lvl="4" indent="-285750">
              <a:buFont typeface="Wingdings" charset="2"/>
              <a:buChar char="ü"/>
            </a:pPr>
            <a:r>
              <a:rPr lang="en-US" sz="1600" dirty="0" smtClean="0"/>
              <a:t>the velocity cost is insignificant in case of few participants. </a:t>
            </a:r>
          </a:p>
          <a:p>
            <a:pPr marL="2114550" lvl="4" indent="-285750">
              <a:buFont typeface="Wingdings" charset="2"/>
              <a:buChar char="ü"/>
            </a:pPr>
            <a:r>
              <a:rPr lang="en-US" sz="1600" dirty="0" smtClean="0"/>
              <a:t>C</a:t>
            </a:r>
            <a:r>
              <a:rPr lang="en-US" sz="1600" dirty="0" smtClean="0"/>
              <a:t>lusters begin around 15 people</a:t>
            </a:r>
          </a:p>
          <a:p>
            <a:pPr marL="2114550" lvl="4" indent="-285750">
              <a:buFont typeface="Wingdings" charset="2"/>
              <a:buChar char="ü"/>
            </a:pPr>
            <a:r>
              <a:rPr lang="en-US" sz="1600" dirty="0" smtClean="0"/>
              <a:t>Stable situation in case of crowded </a:t>
            </a:r>
            <a:r>
              <a:rPr lang="en-US" sz="1600" dirty="0" err="1" smtClean="0"/>
              <a:t>apéros</a:t>
            </a:r>
            <a:endParaRPr lang="en-US" sz="1600" dirty="0" smtClean="0"/>
          </a:p>
          <a:p>
            <a:pPr lvl="4"/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</a:t>
            </a:r>
            <a:endParaRPr lang="en-US" sz="2400" b="1" dirty="0"/>
          </a:p>
        </p:txBody>
      </p:sp>
      <p:pic>
        <p:nvPicPr>
          <p:cNvPr id="9" name="Picture 8" descr="Schermata 2017-12-18 alle 18.19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20" y="670993"/>
            <a:ext cx="3990191" cy="3024336"/>
          </a:xfrm>
          <a:prstGeom prst="rect">
            <a:avLst/>
          </a:prstGeom>
        </p:spPr>
      </p:pic>
      <p:pic>
        <p:nvPicPr>
          <p:cNvPr id="12" name="Picture 11" descr="Schermata 2017-12-18 alle 18.19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71" y="3776826"/>
            <a:ext cx="3922040" cy="3081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Simulation</a:t>
            </a:r>
            <a:endParaRPr lang="de-CH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Changing the food positions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Distance between food points: from 0 to 2.7 </a:t>
            </a: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Number of tables: 8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Capacity of </a:t>
            </a:r>
            <a:r>
              <a:rPr lang="en-US" dirty="0" smtClean="0"/>
              <a:t>tables: 9</a:t>
            </a: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Number of people: 72</a:t>
            </a: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sz="2000" b="1" dirty="0"/>
              <a:t>Results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Cost of time has no significant correlation with the distance of food points</a:t>
            </a: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Cost of velocity</a:t>
            </a:r>
            <a:endParaRPr lang="en-US" dirty="0"/>
          </a:p>
          <a:p>
            <a:pPr marL="2114550" lvl="4" indent="-285750">
              <a:buFont typeface="Wingdings" charset="2"/>
              <a:buChar char="ü"/>
            </a:pPr>
            <a:r>
              <a:rPr lang="en-US" sz="1600" dirty="0" smtClean="0"/>
              <a:t>Circle: decreases monotonously</a:t>
            </a:r>
            <a:endParaRPr lang="en-US" sz="1600" dirty="0"/>
          </a:p>
          <a:p>
            <a:pPr marL="2114550" lvl="4" indent="-285750">
              <a:buFont typeface="Wingdings" charset="2"/>
              <a:buChar char="ü"/>
            </a:pPr>
            <a:r>
              <a:rPr lang="en-US" sz="1600" dirty="0" smtClean="0"/>
              <a:t>Rectangle: down-”</a:t>
            </a:r>
            <a:r>
              <a:rPr lang="en-US" sz="1600" dirty="0" err="1" smtClean="0"/>
              <a:t>U”shape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55" y="3700689"/>
            <a:ext cx="4978950" cy="2694793"/>
          </a:xfrm>
          <a:prstGeom prst="rect">
            <a:avLst/>
          </a:prstGeom>
        </p:spPr>
      </p:pic>
      <p:pic>
        <p:nvPicPr>
          <p:cNvPr id="11" name="Picture 10" descr="Schermata 2017-12-18 alle 18.59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54" y="1003724"/>
            <a:ext cx="4715177" cy="2551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1623</TotalTime>
  <Words>218</Words>
  <Application>Microsoft Macintosh PowerPoint</Application>
  <PresentationFormat>Custom</PresentationFormat>
  <Paragraphs>59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Francesca Sabena</cp:lastModifiedBy>
  <cp:revision>393</cp:revision>
  <cp:lastPrinted>2013-06-08T11:22:51Z</cp:lastPrinted>
  <dcterms:created xsi:type="dcterms:W3CDTF">2016-10-04T10:45:11Z</dcterms:created>
  <dcterms:modified xsi:type="dcterms:W3CDTF">2017-12-18T18:01:01Z</dcterms:modified>
</cp:coreProperties>
</file>