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>
        <p:scale>
          <a:sx n="400" d="100"/>
          <a:sy n="400" d="100"/>
        </p:scale>
        <p:origin x="-11976" y="-8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D4D51-2461-4C3E-9AC6-E47A7AF62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71F0A0-258A-47CA-A83A-BE772BFF9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8C06E3-C1BC-43E1-B1C7-8F4A9C8E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ED27-838B-4C9C-BB6E-8A5C9ED622B3}" type="datetimeFigureOut">
              <a:rPr lang="en-DE" smtClean="0"/>
              <a:t>04/03/2022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881C49-070F-406D-9725-87B44107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2C87AB-C2F7-44C5-8CFC-86C75E38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640A-6665-4518-9BBD-05FCC05FE87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540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E800C-C5E6-4D66-A6ED-2776DE6E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11E327-597F-42F7-BB65-CE0CCF8E1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E9994D-78B0-4AD3-8C5A-69CFAA15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ED27-838B-4C9C-BB6E-8A5C9ED622B3}" type="datetimeFigureOut">
              <a:rPr lang="en-DE" smtClean="0"/>
              <a:t>04/03/2022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CEC086-11C7-44C8-8AED-4A3A4EF7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49D7C0-73CC-4654-B910-AA0375AD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640A-6665-4518-9BBD-05FCC05FE87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645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ABE5FB8-C686-41F3-A2A4-F24632D90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1376FB-6700-4BD2-A8B7-3B1C085D0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8DB898-0627-4A6C-8031-FB1AF2C6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ED27-838B-4C9C-BB6E-8A5C9ED622B3}" type="datetimeFigureOut">
              <a:rPr lang="en-DE" smtClean="0"/>
              <a:t>04/03/2022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761CDE-08F6-4AD1-B4C1-41FB0677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5A499-7BF0-412A-825B-8C6A83AB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640A-6665-4518-9BBD-05FCC05FE87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0432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E1C93-8E78-4CF2-B323-1D986FFD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43AFD7-C4F1-482B-A4E2-D16AEE961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19F2EE-5459-4906-83B7-246898C3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ED27-838B-4C9C-BB6E-8A5C9ED622B3}" type="datetimeFigureOut">
              <a:rPr lang="en-DE" smtClean="0"/>
              <a:t>04/03/2022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FCEBD6-D664-437D-B003-4B85936F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E29DFE-F079-4A3B-997D-A32A8BDA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640A-6665-4518-9BBD-05FCC05FE87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330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B40F8-0773-45E4-8855-D7E768CD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3843C6-918D-4D52-865B-B8673FBD5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1B0291-E0CE-42BA-9CD9-FBCE4B710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ED27-838B-4C9C-BB6E-8A5C9ED622B3}" type="datetimeFigureOut">
              <a:rPr lang="en-DE" smtClean="0"/>
              <a:t>04/03/2022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EAA798-C844-4713-8090-E05E2DED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E15EBC-EAD2-4646-A425-22535AAC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640A-6665-4518-9BBD-05FCC05FE87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989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1D02A-BA85-42B7-A475-5E047A00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AA302E-DCA9-4C28-ADEE-BF2F8E9D2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759FC9-48A5-4001-AD45-93323FDB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5C1BB9-368E-4302-AF10-1457A25D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ED27-838B-4C9C-BB6E-8A5C9ED622B3}" type="datetimeFigureOut">
              <a:rPr lang="en-DE" smtClean="0"/>
              <a:t>04/03/2022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9310E0-E121-4DFF-B829-C4120BC8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4553D2-4AAC-4AE3-952F-1A41BD2C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640A-6665-4518-9BBD-05FCC05FE87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709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5EC1B-7790-41DD-8AE7-AAA7676FD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9A7FDD-2ABC-4350-A5C6-57C550D7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925D20-B70F-4719-B6BF-8AB40B3FD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5F4337-09CC-4817-AFB1-D1247787F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3BD510-715E-491B-9B3B-1599C5E18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87F492B-8062-42CA-8D7F-E7822D6C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ED27-838B-4C9C-BB6E-8A5C9ED622B3}" type="datetimeFigureOut">
              <a:rPr lang="en-DE" smtClean="0"/>
              <a:t>04/03/2022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71102CE-C519-458E-A916-68B05999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6E6D5D-F5C8-4E08-B413-52EC5A53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640A-6665-4518-9BBD-05FCC05FE87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944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0F6A7-4593-4AC4-B517-CBE6E723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5B235C-FB61-42B2-AC6B-EC0CB8C9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ED27-838B-4C9C-BB6E-8A5C9ED622B3}" type="datetimeFigureOut">
              <a:rPr lang="en-DE" smtClean="0"/>
              <a:t>04/03/2022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B61AA2-F68D-46DC-A6DA-0843152E6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8A6156-1AF2-448E-B8CD-7A984755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640A-6665-4518-9BBD-05FCC05FE87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0013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F52A49-4FAE-4D7E-B0A6-56594AD8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ED27-838B-4C9C-BB6E-8A5C9ED622B3}" type="datetimeFigureOut">
              <a:rPr lang="en-DE" smtClean="0"/>
              <a:t>04/03/2022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239064-E77C-4EE4-BD22-43CE0D63F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F7FCDD-745A-4870-8913-305E5C7D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640A-6665-4518-9BBD-05FCC05FE87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612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76C07A-593D-443E-9C8B-B1022D5F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2EFEF0-CC38-4E15-AF4E-7C3A4866A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5B97F5-AC3C-45A3-A6CC-F2F9A612A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0DEEFD-261E-4940-BC72-247C478D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ED27-838B-4C9C-BB6E-8A5C9ED622B3}" type="datetimeFigureOut">
              <a:rPr lang="en-DE" smtClean="0"/>
              <a:t>04/03/2022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EBDB00-65F5-476C-B009-B937CA2A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80B509-D727-4803-95E3-EB501038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640A-6665-4518-9BBD-05FCC05FE87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464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4A6009-84E9-4CF0-9BBC-8C1B350BD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C790747-000C-46A6-9852-818C276DC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C4D66B-B484-4C53-900C-9A64065A5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5DF81D-82A1-4580-8439-CEB17461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ED27-838B-4C9C-BB6E-8A5C9ED622B3}" type="datetimeFigureOut">
              <a:rPr lang="en-DE" smtClean="0"/>
              <a:t>04/03/2022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CD5834-1C1F-4A41-A364-0A6FE8AE6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F8FA05-E8B3-4D5F-A75E-C95792E6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640A-6665-4518-9BBD-05FCC05FE87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414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79BC51-04BD-4D0A-860A-4FF7E347C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FD6D9A-AA0A-4D3D-B425-F94261B41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375CDB-1B55-4447-94C3-EEA6FE668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9ED27-838B-4C9C-BB6E-8A5C9ED622B3}" type="datetimeFigureOut">
              <a:rPr lang="en-DE" smtClean="0"/>
              <a:t>04/03/2022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A787E3-7A5D-44F6-957A-B44EA4CCD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9FBD08-BE9C-46F2-BB55-6DD008787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D640A-6665-4518-9BBD-05FCC05FE87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899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E8B4A72-B894-4D94-B387-2CF087C76D68}"/>
              </a:ext>
            </a:extLst>
          </p:cNvPr>
          <p:cNvSpPr txBox="1"/>
          <p:nvPr/>
        </p:nvSpPr>
        <p:spPr>
          <a:xfrm>
            <a:off x="6096001" y="2743201"/>
            <a:ext cx="654844" cy="40011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AI.GUI</a:t>
            </a:r>
            <a:endParaRPr lang="en-DE" sz="1000" dirty="0">
              <a:solidFill>
                <a:schemeClr val="bg1"/>
              </a:solidFill>
              <a:latin typeface="Agency FB" panose="020B0503020202020204" pitchFamily="34" charset="0"/>
              <a:cs typeface="Aharoni" panose="020B0604020202020204" pitchFamily="2" charset="-79"/>
            </a:endParaRPr>
          </a:p>
        </p:txBody>
      </p:sp>
      <p:pic>
        <p:nvPicPr>
          <p:cNvPr id="6" name="Grafik 5" descr="Erdkugel: Afrika und Europa mit einfarbiger Füllung">
            <a:extLst>
              <a:ext uri="{FF2B5EF4-FFF2-40B4-BE49-F238E27FC236}">
                <a16:creationId xmlns:a16="http://schemas.microsoft.com/office/drawing/2014/main" id="{DAD92A51-C74F-47DB-979A-0171A5CEA99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3152" y="2778793"/>
            <a:ext cx="315556" cy="31622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B268D095-23EA-42D5-9F00-7ECFF0E75CE7}"/>
              </a:ext>
            </a:extLst>
          </p:cNvPr>
          <p:cNvSpPr/>
          <p:nvPr/>
        </p:nvSpPr>
        <p:spPr>
          <a:xfrm>
            <a:off x="5776914" y="2826544"/>
            <a:ext cx="213700" cy="22622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1B6CC96-6BA0-41A6-9A3A-ADBC6523E9FA}"/>
              </a:ext>
            </a:extLst>
          </p:cNvPr>
          <p:cNvSpPr/>
          <p:nvPr/>
        </p:nvSpPr>
        <p:spPr>
          <a:xfrm>
            <a:off x="5888796" y="2677719"/>
            <a:ext cx="757238" cy="22622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21E22CC-C21E-4173-8B15-2CA547D50AD0}"/>
              </a:ext>
            </a:extLst>
          </p:cNvPr>
          <p:cNvSpPr txBox="1"/>
          <p:nvPr/>
        </p:nvSpPr>
        <p:spPr>
          <a:xfrm>
            <a:off x="5933464" y="4083322"/>
            <a:ext cx="654844" cy="33855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gency FB" panose="020B0503020202020204" pitchFamily="34" charset="0"/>
                <a:cs typeface="Aharoni" panose="020B0604020202020204" pitchFamily="2" charset="-79"/>
              </a:rPr>
              <a:t>AI.GUI</a:t>
            </a:r>
            <a:endParaRPr lang="en-DE" sz="800" dirty="0">
              <a:latin typeface="Agency FB" panose="020B0503020202020204" pitchFamily="34" charset="0"/>
              <a:cs typeface="Aharoni" panose="020B0604020202020204" pitchFamily="2" charset="-79"/>
            </a:endParaRPr>
          </a:p>
        </p:txBody>
      </p:sp>
      <p:pic>
        <p:nvPicPr>
          <p:cNvPr id="17" name="Grafik 16" descr="Erdkugel: Afrika und Europa mit einfarbiger Füllung">
            <a:extLst>
              <a:ext uri="{FF2B5EF4-FFF2-40B4-BE49-F238E27FC236}">
                <a16:creationId xmlns:a16="http://schemas.microsoft.com/office/drawing/2014/main" id="{B5D2C203-8815-4B35-8AA6-42F119074C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63219" y="4129418"/>
            <a:ext cx="241089" cy="24160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D607E64-7E05-4419-9DF4-6346897E763B}"/>
              </a:ext>
            </a:extLst>
          </p:cNvPr>
          <p:cNvSpPr/>
          <p:nvPr/>
        </p:nvSpPr>
        <p:spPr>
          <a:xfrm>
            <a:off x="5607234" y="4166665"/>
            <a:ext cx="213700" cy="22622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AEBC66A-8E20-4B46-AA07-59C8127953DC}"/>
              </a:ext>
            </a:extLst>
          </p:cNvPr>
          <p:cNvSpPr/>
          <p:nvPr/>
        </p:nvSpPr>
        <p:spPr>
          <a:xfrm>
            <a:off x="5726259" y="4041650"/>
            <a:ext cx="757238" cy="22622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4608FC6-DA9E-4E0D-89DE-67E48457BD7E}"/>
              </a:ext>
            </a:extLst>
          </p:cNvPr>
          <p:cNvSpPr/>
          <p:nvPr/>
        </p:nvSpPr>
        <p:spPr>
          <a:xfrm>
            <a:off x="5251450" y="2146300"/>
            <a:ext cx="1879600" cy="123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75E3FD5-464B-422E-92DF-4A343DC77BAE}"/>
              </a:ext>
            </a:extLst>
          </p:cNvPr>
          <p:cNvSpPr/>
          <p:nvPr/>
        </p:nvSpPr>
        <p:spPr>
          <a:xfrm>
            <a:off x="5251450" y="3607993"/>
            <a:ext cx="1879600" cy="123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4048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Emile Messelken</dc:creator>
  <cp:lastModifiedBy>Emile Messelken</cp:lastModifiedBy>
  <cp:revision>7</cp:revision>
  <dcterms:created xsi:type="dcterms:W3CDTF">2022-03-04T21:49:20Z</dcterms:created>
  <dcterms:modified xsi:type="dcterms:W3CDTF">2022-03-04T22:36:51Z</dcterms:modified>
</cp:coreProperties>
</file>