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13B0DE-0334-45AF-8940-59288F6AD89E}">
          <p14:sldIdLst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HÉ Emile" initials="RE" lastIdx="1" clrIdx="0">
    <p:extLst>
      <p:ext uri="{19B8F6BF-5375-455C-9EA6-DF929625EA0E}">
        <p15:presenceInfo xmlns:p15="http://schemas.microsoft.com/office/powerpoint/2012/main" userId="S::emile.roche@ynov.com::46c398f2-f57d-42b6-822d-f22e0e1ad2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9T17:40:42.4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5A6A54-65C1-4FD7-9BAB-AFA8E1CE7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CEB2A-50E9-41FC-BCD2-D57FBEA790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CB3E4-BC7F-430D-901F-E9206766958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B27EF-D754-4B5F-AA9A-2272493F0A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56922-292B-41BD-9B96-C85CAD0A1D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A069D-8959-490B-A366-A6D07DEE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515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67F22-43E8-4E34-AC7A-28DC2577D17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45F1-EB11-42FF-AC67-7A7FB424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35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E74D-F4C9-4EEE-BB93-B234FFEC9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7DDC7-5F71-4A64-98D6-09480E96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EF1D-04D1-4251-8746-31782907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30B-1D00-4331-AC3D-D8333F5BFB67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8039-F538-4402-8222-379F32B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10FD-8210-402F-B638-B4E0F84B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EDD6-E55D-488F-9DBC-FDB976A3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F740-8E4E-43AE-A4CC-06E12DDD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58A2-AC47-4608-98F9-39394DD1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4F22-F30E-4D60-B216-AED16D5160C6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1F2A-60DF-48F3-A666-DDF99B77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640D-3752-4A7D-BAEB-6DC72A25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ABEC1-8C63-49FE-978C-6AEB055B7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5264C-EDCC-433B-AAC7-88BC3D4D8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16D5-2152-429E-B5A9-D6A0FCE8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7A06-375C-48E8-A8B1-9E50FEB70712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DD58-F7DF-4039-B7CF-51218BD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1B5F-0BC0-4F86-8BB4-9ED21C79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1883-EED3-4150-B72B-C600416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62FE-93E6-48B7-97A6-D1380E19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828F-9467-46CD-BAF6-C7E88C2C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207C-1C3B-485F-9DE3-DC424CE164B8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4C86-94B8-451E-9C0B-4E46B91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25A8-1A5F-4F67-9ABB-8C00E2DE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FCD1-C7E4-4EB5-8A61-ACD4E873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2F186-A160-4011-9459-F97CCDCE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8769-F896-4CEF-B03F-04597CC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B04F-F65E-474F-92F5-DADEAD127304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9519-AB63-4E2E-A048-E8828964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146D-3502-419B-B18F-F6CBE20D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B6C0-DC68-4154-9B54-2CAADA75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3433-3326-42C8-AB66-D5EBF3C56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9343E-7A5D-4727-935F-68684EBB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139D-99F8-4809-B281-6BF5B3E1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0585-B377-430E-B023-B6703605682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0A8F-B65A-4556-A9B0-4B0A91BB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AC9E2-68DC-4C58-9004-D3328B4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DFEF-5811-4F48-B7C4-9DF545D7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D7730-BDD0-47D2-A15B-F913949E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BEAA0-A2E7-47E1-A07E-6AF83E5CD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93C5A-79B7-4EF8-9D0F-53B9062B4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573D0-2069-4678-902E-5D2FDC489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961E1-BF27-4991-868B-E03B8D66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C0E-A785-4387-9BB1-3CA93836DF50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6E773-4232-4C57-B3D2-5653DE66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4750F-965B-4980-B75E-772DCDAD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6D9B-9813-43F5-A273-644DFF78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F1A01-C033-4ADC-930C-F9E52C81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E1B8-F5EC-4274-B1D2-1975525E8540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09CC-CB14-4511-B319-EA39A864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AD50D-9B94-4356-AE22-5FC2D14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9976B-3968-4716-8C4D-FBF11046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578A-97DC-4C7D-AF6A-27B8D193AA6A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E6455-73BD-4DFB-8A35-50A1C615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8D3B-32A8-4BCF-98EE-B28985EB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94C4-EFE2-468C-AAF4-8FA222C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9F89-ACFE-4F49-8431-BCF34627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9F05F-6ED3-4755-B6F8-D3910948F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8707-0A23-45EB-BB24-ED0C599D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0AF4-6F6F-48DA-B3A1-E8AA52825AC9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1054E-11B9-4053-BBE5-689DB7B7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F7C0A-51FB-4B6C-8BD2-54F06926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474A-D059-4FF1-A815-4C87114C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1C89E-C9C0-4F15-8325-4F1A9A2DA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83D22-7D85-4800-8FC8-BFAFDDE37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1B08-6773-42BC-A14C-36A1C71A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18D-9007-49A6-80AF-593D15AC2A34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89CB-FB81-4D8D-AA03-6CE9915F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DD55-597D-45A2-85EA-8E33D986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C8C5F-E52B-429D-B028-6903C4E1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68" y="365125"/>
            <a:ext cx="97533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B3F6-5DC8-45C0-9C18-B8493D71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ECA6-EDD8-4918-9ED1-7057F302A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BA276-9853-49E0-B9DF-6F5EFC687495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7B48-B7EE-4941-9D44-D271D4911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97D8-82EC-42FF-8A78-54C80800C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02E966-FCEE-4B02-9A41-B43CB78E3C4E}"/>
              </a:ext>
            </a:extLst>
          </p:cNvPr>
          <p:cNvGrpSpPr/>
          <p:nvPr userDrawn="1"/>
        </p:nvGrpSpPr>
        <p:grpSpPr>
          <a:xfrm>
            <a:off x="182449" y="0"/>
            <a:ext cx="1334894" cy="1727922"/>
            <a:chOff x="230909" y="27710"/>
            <a:chExt cx="1334894" cy="17279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1A3800-E941-4931-8B16-90B0257FCDC7}"/>
                </a:ext>
              </a:extLst>
            </p:cNvPr>
            <p:cNvSpPr txBox="1"/>
            <p:nvPr/>
          </p:nvSpPr>
          <p:spPr>
            <a:xfrm>
              <a:off x="230909" y="27710"/>
              <a:ext cx="70243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800" dirty="0"/>
                <a:t>S</a:t>
              </a:r>
              <a:endParaRPr lang="en-US" sz="8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2B35F5-DD81-4F18-B0B2-6139B6504A3B}"/>
                </a:ext>
              </a:extLst>
            </p:cNvPr>
            <p:cNvSpPr txBox="1"/>
            <p:nvPr/>
          </p:nvSpPr>
          <p:spPr>
            <a:xfrm>
              <a:off x="526469" y="735350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6000" dirty="0"/>
                <a:t>Δ</a:t>
              </a:r>
              <a:endParaRPr lang="en-US" sz="6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4A5F43-B670-4924-8139-8CCDBD936DF4}"/>
                </a:ext>
              </a:extLst>
            </p:cNvPr>
            <p:cNvSpPr txBox="1"/>
            <p:nvPr/>
          </p:nvSpPr>
          <p:spPr>
            <a:xfrm>
              <a:off x="946723" y="739969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6000" dirty="0"/>
                <a:t>Δ</a:t>
              </a:r>
              <a:endParaRPr lang="en-US" sz="6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322610-4C30-4D5A-A91C-6A4911FD2E84}"/>
                </a:ext>
              </a:extLst>
            </p:cNvPr>
            <p:cNvSpPr txBox="1"/>
            <p:nvPr/>
          </p:nvSpPr>
          <p:spPr>
            <a:xfrm>
              <a:off x="734288" y="204257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6000" dirty="0"/>
                <a:t>Δ</a:t>
              </a:r>
              <a:endParaRPr lang="en-US" sz="6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747DB9-8ED1-4A8F-B7D4-E90BC96A2C72}"/>
                </a:ext>
              </a:extLst>
            </p:cNvPr>
            <p:cNvSpPr txBox="1"/>
            <p:nvPr/>
          </p:nvSpPr>
          <p:spPr>
            <a:xfrm>
              <a:off x="900541" y="960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7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6964-EA8D-4AE0-B0B6-A575C5D3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5331-3F8A-4D9D-B368-8B0F4627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Logiciel</a:t>
            </a:r>
          </a:p>
          <a:p>
            <a:pPr marL="285750" indent="-285750"/>
            <a:r>
              <a:rPr lang="fr-FR" dirty="0"/>
              <a:t> permettant à son utilisateur :</a:t>
            </a:r>
          </a:p>
          <a:p>
            <a:pPr marL="742950" lvl="1" indent="-285750"/>
            <a:r>
              <a:rPr lang="fr-FR" dirty="0"/>
              <a:t>de concevoir un objets doté de divers caractéristiques (matière, dimension, forme)</a:t>
            </a:r>
          </a:p>
          <a:p>
            <a:pPr marL="742950" lvl="1" indent="-285750"/>
            <a:r>
              <a:rPr lang="fr-FR" dirty="0"/>
              <a:t>De simuler le crash de 2 objets.</a:t>
            </a:r>
          </a:p>
          <a:p>
            <a:pPr marL="285750" indent="-285750"/>
            <a:r>
              <a:rPr lang="fr-FR" dirty="0"/>
              <a:t>Complément une sauvegarde en BDD</a:t>
            </a:r>
          </a:p>
          <a:p>
            <a:pPr marL="742950" lvl="1" indent="-285750"/>
            <a:r>
              <a:rPr lang="fr-FR" dirty="0"/>
              <a:t>utiliser les objets crées par la communauté</a:t>
            </a:r>
          </a:p>
          <a:p>
            <a:pPr marL="285750" indent="-285750"/>
            <a:r>
              <a:rPr lang="fr-FR" dirty="0"/>
              <a:t>Une sécurité </a:t>
            </a:r>
          </a:p>
          <a:p>
            <a:pPr marL="742950" lvl="1" indent="-285750"/>
            <a:r>
              <a:rPr lang="fr-FR" dirty="0"/>
              <a:t>publier ses objets en mode privé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FE778-11D9-44C6-8975-9D79CC04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7AD22-6FCB-41C6-BAE6-5F5D9461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0422-32AF-4216-8F07-B813133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sprint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F316-F3D0-4C1A-85DC-9A83919B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méthode utilisée pour créer l’image semble trop lente</a:t>
            </a:r>
          </a:p>
          <a:p>
            <a:r>
              <a:rPr lang="fr-FR" dirty="0"/>
              <a:t>1ers doutes pour terminer le projet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D0CE-B6E6-4F66-9C3F-FA72E8A4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3731-0449-456A-933F-58DBCE05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C23CC-82F4-47F7-9F2B-12DC7E61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06" y="2441771"/>
            <a:ext cx="4181785" cy="39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7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AF31-ED6B-4B4D-BEF4-05692BD8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 : Sprint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40AA-29DA-4EDE-81AC-B02DFDFC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  <a:p>
            <a:pPr lvl="1"/>
            <a:r>
              <a:rPr lang="fr-FR" dirty="0"/>
              <a:t>Faire la partie moteur de calcul</a:t>
            </a:r>
          </a:p>
          <a:p>
            <a:pPr lvl="1"/>
            <a:r>
              <a:rPr lang="fr-FR" dirty="0"/>
              <a:t>Pouvoir observer une déformation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F7BB5-0F46-4CF7-874F-907EF8A0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808B-8BFA-4A84-B0AC-982D437D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101E-6E58-4872-8EDE-D923C41B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1FC6-64A6-417F-A581-0B586829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8E8F4-4EA7-4733-A295-FEA2DF32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6272B-DA8E-4C33-8789-C5D0685B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756" y="252158"/>
            <a:ext cx="1541106" cy="78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195F9-0069-4E1A-ABC9-D3982996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806" y="1191752"/>
            <a:ext cx="2154934" cy="2033284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BDF80D8-E302-4310-A48B-BCB664A6B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6"/>
              </p:ext>
            </p:extLst>
          </p:nvPr>
        </p:nvGraphicFramePr>
        <p:xfrm>
          <a:off x="288651" y="2131060"/>
          <a:ext cx="8127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9541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4283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7079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Problèmes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5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Les valeurs sont toutes identiques et immensément grandes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Approximation dus au calcul avec des </a:t>
                      </a:r>
                      <a:r>
                        <a:rPr lang="fr-FR" dirty="0" err="1"/>
                        <a:t>float</a:t>
                      </a:r>
                      <a:endParaRPr lang="fr-FR" dirty="0"/>
                    </a:p>
                    <a:p>
                      <a:r>
                        <a:rPr lang="fr-FR" dirty="0"/>
                        <a:t>(10^8 +504 -10^8 -504= -504)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en place d’un ordre dans les calculs :</a:t>
                      </a:r>
                    </a:p>
                    <a:p>
                      <a:r>
                        <a:rPr lang="fr-FR" dirty="0"/>
                        <a:t>D’abord les + grands puis les plus petites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076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B5DF66A-E02E-4AC9-A75E-92B91D277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204" y="3765810"/>
            <a:ext cx="2466209" cy="25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FF72-BF32-40FA-BD9E-8978E236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Sprint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BDF5-1804-4317-87DE-BCA94530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prévu n’est pas réalisé</a:t>
            </a:r>
          </a:p>
          <a:p>
            <a:pPr lvl="1"/>
            <a:r>
              <a:rPr lang="fr-FR" dirty="0"/>
              <a:t>Valeurs incohérentes</a:t>
            </a:r>
          </a:p>
          <a:p>
            <a:pPr lvl="1"/>
            <a:r>
              <a:rPr lang="fr-FR" dirty="0"/>
              <a:t>Il parait impossible de déterminer d’où vient l’ erreur car quel que la correction effectuée le résultat est incohérent</a:t>
            </a:r>
          </a:p>
          <a:p>
            <a:pPr lvl="1"/>
            <a:r>
              <a:rPr lang="fr-FR" dirty="0"/>
              <a:t>Le projet est compromis</a:t>
            </a:r>
          </a:p>
          <a:p>
            <a:pPr marL="0" indent="0">
              <a:buNone/>
            </a:pPr>
            <a:r>
              <a:rPr lang="fr-FR" dirty="0"/>
              <a:t>=&gt; Il faut changer de méthode de </a:t>
            </a:r>
            <a:r>
              <a:rPr lang="fr-FR" dirty="0" err="1"/>
              <a:t>débug</a:t>
            </a:r>
            <a:endParaRPr lang="fr-F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6D5C3-3637-43E0-AEBC-FDE83D62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9D2-0F8F-4FD4-9CC7-8689E198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637-482E-491F-A95C-91AD322F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 : Sprint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14B7-B1D4-429D-BF9E-52630613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place des test unitaire pour debugger</a:t>
            </a:r>
          </a:p>
          <a:p>
            <a:r>
              <a:rPr lang="fr-FR" dirty="0"/>
              <a:t>Réaliser un mode dégradé pour pouvoir présenter </a:t>
            </a:r>
            <a:r>
              <a:rPr lang="fr-FR" dirty="0" err="1"/>
              <a:t>quelquechose</a:t>
            </a:r>
            <a:endParaRPr lang="fr-F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0085D-6012-4302-ACD0-7A687991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3D97-10EA-452B-B123-BAAEE29B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41DA-B7B4-4866-AB4E-0C6E3A98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68" y="347370"/>
            <a:ext cx="9753332" cy="1325563"/>
          </a:xfrm>
        </p:spPr>
        <p:txBody>
          <a:bodyPr/>
          <a:lstStyle/>
          <a:p>
            <a:r>
              <a:rPr lang="fr-FR" dirty="0"/>
              <a:t>Sprint 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04C1F-0703-4CB3-8A38-9DA1FE88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E3AC-9452-44D4-B7A6-587AA0F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873B2A-F1E7-4181-A0BC-53FE6C12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57031"/>
              </p:ext>
            </p:extLst>
          </p:nvPr>
        </p:nvGraphicFramePr>
        <p:xfrm>
          <a:off x="838200" y="1825625"/>
          <a:ext cx="812799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1944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68717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002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Problèmes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5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 déformation influe sur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projection est fausse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Correction de la formule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0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 résultat est discontinu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Erreurs dans la formule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Recalculer le formule jusqu’à que les valeurs soient cohérentes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2397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4E3BA6B-B44F-4A4C-801C-89F9DF82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04" y="584217"/>
            <a:ext cx="3072655" cy="248281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C98A812-3F5D-434A-B2C1-05A09E7E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84463"/>
              </p:ext>
            </p:extLst>
          </p:nvPr>
        </p:nvGraphicFramePr>
        <p:xfrm>
          <a:off x="927204" y="3762674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759017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Types d’erreurs rencontrés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0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Erreur du a des approximation de calcul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Erreur de formule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Erreur de copie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3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10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33DA-559E-4EBF-A56B-5EA9A784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 : Exemple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BA2A4-84B8-4DAE-ABAA-557172C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55426-AA20-4FA1-9A61-F118DE23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D0933D-CACE-4450-9E58-C60E3323A394}"/>
              </a:ext>
            </a:extLst>
          </p:cNvPr>
          <p:cNvCxnSpPr/>
          <p:nvPr/>
        </p:nvCxnSpPr>
        <p:spPr>
          <a:xfrm>
            <a:off x="1600468" y="3755254"/>
            <a:ext cx="7774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E9809D-2C68-4175-9331-FBC38664C87A}"/>
              </a:ext>
            </a:extLst>
          </p:cNvPr>
          <p:cNvCxnSpPr/>
          <p:nvPr/>
        </p:nvCxnSpPr>
        <p:spPr>
          <a:xfrm>
            <a:off x="9374819" y="324035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0EABB-3B30-4517-8979-CC008192BC05}"/>
              </a:ext>
            </a:extLst>
          </p:cNvPr>
          <p:cNvCxnSpPr/>
          <p:nvPr/>
        </p:nvCxnSpPr>
        <p:spPr>
          <a:xfrm flipV="1">
            <a:off x="9374819" y="3906175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DDEA34-73E4-4395-B420-E865F4CE25E3}"/>
              </a:ext>
            </a:extLst>
          </p:cNvPr>
          <p:cNvCxnSpPr/>
          <p:nvPr/>
        </p:nvCxnSpPr>
        <p:spPr>
          <a:xfrm flipV="1">
            <a:off x="9376297" y="3801121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829D88-ECCB-4DBD-8187-1710E97004AD}"/>
              </a:ext>
            </a:extLst>
          </p:cNvPr>
          <p:cNvCxnSpPr/>
          <p:nvPr/>
        </p:nvCxnSpPr>
        <p:spPr>
          <a:xfrm flipV="1">
            <a:off x="9376297" y="3676836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9D4EF0-6FDA-4D26-B707-6AC50553E800}"/>
              </a:ext>
            </a:extLst>
          </p:cNvPr>
          <p:cNvCxnSpPr/>
          <p:nvPr/>
        </p:nvCxnSpPr>
        <p:spPr>
          <a:xfrm flipV="1">
            <a:off x="9368895" y="3571781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F1FA0-7041-4321-8C8B-28D74CD6AA9B}"/>
              </a:ext>
            </a:extLst>
          </p:cNvPr>
          <p:cNvCxnSpPr/>
          <p:nvPr/>
        </p:nvCxnSpPr>
        <p:spPr>
          <a:xfrm flipV="1">
            <a:off x="9368895" y="3447496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E4F1E6-3BCD-45FE-8EFC-3026243ECE55}"/>
              </a:ext>
            </a:extLst>
          </p:cNvPr>
          <p:cNvCxnSpPr/>
          <p:nvPr/>
        </p:nvCxnSpPr>
        <p:spPr>
          <a:xfrm flipV="1">
            <a:off x="9377776" y="3323208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29B70E-4A72-4F3A-9CB4-30DED47D010E}"/>
              </a:ext>
            </a:extLst>
          </p:cNvPr>
          <p:cNvCxnSpPr/>
          <p:nvPr/>
        </p:nvCxnSpPr>
        <p:spPr>
          <a:xfrm flipV="1">
            <a:off x="9377776" y="3198923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1E8967-1B85-4A59-BBB9-15D6F3FFBE06}"/>
              </a:ext>
            </a:extLst>
          </p:cNvPr>
          <p:cNvCxnSpPr/>
          <p:nvPr/>
        </p:nvCxnSpPr>
        <p:spPr>
          <a:xfrm flipV="1">
            <a:off x="9370374" y="3093868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CB87B5-C4ED-4C1E-ACA7-CB17F6884F11}"/>
              </a:ext>
            </a:extLst>
          </p:cNvPr>
          <p:cNvCxnSpPr/>
          <p:nvPr/>
        </p:nvCxnSpPr>
        <p:spPr>
          <a:xfrm flipV="1">
            <a:off x="9370374" y="2969583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82288EC-E980-4016-AD7F-BDAB7658B7DA}"/>
              </a:ext>
            </a:extLst>
          </p:cNvPr>
          <p:cNvSpPr/>
          <p:nvPr/>
        </p:nvSpPr>
        <p:spPr>
          <a:xfrm>
            <a:off x="1331650" y="2228295"/>
            <a:ext cx="559232" cy="152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8B42-CB79-478A-A8E0-21455B3B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 : Exemple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BCF76-3427-4CB0-BF51-96905F4A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EBB4B-93FB-41AF-819D-D749CE3B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5832F-2C8F-4BD2-9997-4741D1E2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68" y="1597087"/>
            <a:ext cx="9104962" cy="48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1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6B1-FA17-4266-ADAF-C46A8BAF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 : Exemple 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30C3C-CF04-4C18-A993-C32E731A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3F835-83C7-496D-A601-FB28CAFC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B2CB3A-55F0-4191-A4EE-41283E56FC7D}"/>
              </a:ext>
            </a:extLst>
          </p:cNvPr>
          <p:cNvCxnSpPr/>
          <p:nvPr/>
        </p:nvCxnSpPr>
        <p:spPr>
          <a:xfrm>
            <a:off x="1600468" y="3755254"/>
            <a:ext cx="7774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82E0E4-706D-46A7-A824-45E1A17B6BF1}"/>
              </a:ext>
            </a:extLst>
          </p:cNvPr>
          <p:cNvGrpSpPr/>
          <p:nvPr/>
        </p:nvGrpSpPr>
        <p:grpSpPr>
          <a:xfrm>
            <a:off x="9368895" y="2969583"/>
            <a:ext cx="372866" cy="1185167"/>
            <a:chOff x="9368895" y="2969583"/>
            <a:chExt cx="372866" cy="11851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743B0A-BCB3-493D-B86C-2F8050EAEA44}"/>
                </a:ext>
              </a:extLst>
            </p:cNvPr>
            <p:cNvCxnSpPr>
              <a:cxnSpLocks/>
            </p:cNvCxnSpPr>
            <p:nvPr/>
          </p:nvCxnSpPr>
          <p:spPr>
            <a:xfrm>
              <a:off x="9374819" y="324035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E2ADC27-8B4E-43D9-925D-E2E6AD458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4819" y="3906175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17539E-CE53-45D5-9B9E-49453325F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6297" y="3801121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883570-25C5-41EB-BAE5-6E248A573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6297" y="3676836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2A64FB-6BDB-4B47-B1E6-F59CD942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895" y="3571781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76EEA-9AC6-4D8A-950D-74BFC2F7F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895" y="3447496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387D6D-DEBD-4592-927C-F745147F3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7776" y="3323208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83E7E3-4BF5-4B66-B7A2-183DE679B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7776" y="3198923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D01CD7-1EE0-460B-BAB8-12B1A94CF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374" y="3093868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6248A8-EC71-4A54-BD53-8C28D806C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374" y="2969583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FFE659C-A0BA-4198-8914-2E24E432ACDD}"/>
              </a:ext>
            </a:extLst>
          </p:cNvPr>
          <p:cNvSpPr/>
          <p:nvPr/>
        </p:nvSpPr>
        <p:spPr>
          <a:xfrm>
            <a:off x="5183830" y="2228299"/>
            <a:ext cx="559232" cy="152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EF7D58-9208-4D30-AC22-5D62F07E07E1}"/>
              </a:ext>
            </a:extLst>
          </p:cNvPr>
          <p:cNvGrpSpPr/>
          <p:nvPr/>
        </p:nvGrpSpPr>
        <p:grpSpPr>
          <a:xfrm flipH="1">
            <a:off x="1202894" y="3121983"/>
            <a:ext cx="372866" cy="1185167"/>
            <a:chOff x="9368895" y="2969583"/>
            <a:chExt cx="372866" cy="11851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B5AD3-5B11-4240-A226-9B3A097E0304}"/>
                </a:ext>
              </a:extLst>
            </p:cNvPr>
            <p:cNvCxnSpPr>
              <a:cxnSpLocks/>
            </p:cNvCxnSpPr>
            <p:nvPr/>
          </p:nvCxnSpPr>
          <p:spPr>
            <a:xfrm>
              <a:off x="9374819" y="324035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3A5A9E-F072-4DB6-AEB7-A4B2955EE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4819" y="3906175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3D4C5A-1C83-43D0-B952-E3E13CE5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6297" y="3801121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732CA7-6D4D-4786-A55E-740ABCD5F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6297" y="3676836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910265-9D44-4404-B303-B62A9B650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895" y="3571781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A3331-5F79-4D74-A8AD-D6BC4194C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895" y="3447496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86B107-0D36-4A8F-BEEC-8CEEFDBBE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7776" y="3323208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B386A4-C6D7-4D4D-94ED-3480BC46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7776" y="3198923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559E1B-3E39-4785-80B5-EA0BAF499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374" y="3093868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EBCAD9-86A2-4350-A1D8-7DF384AD5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374" y="2969583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69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B9F7-E091-4DD4-AAD9-3306D5B2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 : Exemple 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E7A04-DE66-4180-9F5F-96FB1F96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23A33-E3FE-4865-A6D6-FC482674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2B80B-2A86-49DC-A450-766BAED8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74" y="1253062"/>
            <a:ext cx="9307263" cy="49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1CF3-DA0F-40F1-A88E-AC738FD5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EB86-7421-4C11-A482-A6F4681E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Apprendre un nouveau langage le C#</a:t>
            </a:r>
          </a:p>
          <a:p>
            <a:r>
              <a:rPr lang="fr-FR" dirty="0"/>
              <a:t>Découvrir la complexité des simulation physique</a:t>
            </a:r>
          </a:p>
          <a:p>
            <a:r>
              <a:rPr lang="fr-FR" dirty="0"/>
              <a:t>Proposer une application simple et facile d’accès</a:t>
            </a:r>
          </a:p>
          <a:p>
            <a:r>
              <a:rPr lang="fr-FR" dirty="0"/>
              <a:t>Appréhender la conception de logiciels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39505-E6D1-46CC-BB84-01A60E1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4C83E-1C50-481F-8D82-8573D3C6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3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E364-25EA-456E-869B-0BD8BDB9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Sprint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9750-C6E2-4DA2-AB32-E4307A94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reste inachevé</a:t>
            </a:r>
          </a:p>
          <a:p>
            <a:r>
              <a:rPr lang="fr-FR" dirty="0"/>
              <a:t>Pour un si gros projet le travail en solo est compliqué </a:t>
            </a:r>
            <a:r>
              <a:rPr lang="fr-FR"/>
              <a:t>et chronophage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D258D-1494-4B4A-8224-8E95DBB5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E1752-2A2C-4540-A905-3B5DA876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1C97-375A-4B47-AEA3-FE300282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contraintes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D048-00AE-4BBB-83ED-7D40A2D4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architecture en services (API + IHM au minimum)</a:t>
            </a:r>
          </a:p>
          <a:p>
            <a:r>
              <a:rPr lang="fr-FR" dirty="0"/>
              <a:t>3 Design Patterns</a:t>
            </a:r>
          </a:p>
          <a:p>
            <a:r>
              <a:rPr lang="fr-FR" dirty="0"/>
              <a:t>Une base de données</a:t>
            </a:r>
          </a:p>
          <a:p>
            <a:r>
              <a:rPr lang="en-US" dirty="0"/>
              <a:t>un ORM </a:t>
            </a:r>
          </a:p>
          <a:p>
            <a:r>
              <a:rPr lang="en-US" dirty="0"/>
              <a:t>un </a:t>
            </a:r>
            <a:r>
              <a:rPr lang="en-US" dirty="0" err="1"/>
              <a:t>défi</a:t>
            </a:r>
            <a:r>
              <a:rPr lang="en-US" dirty="0"/>
              <a:t> technique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8B132-0853-44AC-ABC1-E2991E1C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0A8A9-62CF-49A4-828E-10099490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B71F-C14D-4C3A-B733-BB47B75B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 : Sprint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E467-11B4-4FE6-A096-BAD9A3AF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Objectifs:</a:t>
            </a:r>
          </a:p>
          <a:p>
            <a:pPr lvl="1"/>
            <a:r>
              <a:rPr lang="fr-FR" dirty="0"/>
              <a:t>Définir ce à quoi va ressembler l’</a:t>
            </a:r>
            <a:r>
              <a:rPr lang="fr-FR" dirty="0" err="1"/>
              <a:t>aplication</a:t>
            </a:r>
            <a:endParaRPr lang="fr-FR" dirty="0"/>
          </a:p>
          <a:p>
            <a:pPr lvl="1"/>
            <a:r>
              <a:rPr lang="fr-FR" dirty="0"/>
              <a:t>Se familiariser avec le C#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40A05-ABB7-47B4-A953-F076D128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DC1F7-ECBC-44DC-870A-50BBE89E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449B-728D-4570-AE4D-70517266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1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20B340-428B-4E42-A49A-FD6A3EF32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19" y="1776828"/>
            <a:ext cx="5700980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358AF-4332-442F-8A3B-A0D18B2A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04441-0A6F-40D8-BC18-82151262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8E8FB-73A4-4AD0-A6ED-FF64185E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34" y="221385"/>
            <a:ext cx="2832246" cy="1244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57F7B-0BCC-46E6-8109-DC1A0E95D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134" y="1690688"/>
            <a:ext cx="3130191" cy="2016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60B09-B31C-4CBF-8779-2E13B6076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760" y="1684675"/>
            <a:ext cx="2365802" cy="2016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EC565-A9C3-4718-8348-D91FFF7DB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686" y="3963062"/>
            <a:ext cx="3258639" cy="1553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FA73-626C-466F-983A-95B1598BE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3707234"/>
            <a:ext cx="1746340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4F6E-F28E-409C-B63C-1D698707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Sprint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A544F-B9BE-43A0-BEDD-D1345DC9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2E207-AB10-4FED-8BA9-5AEF6F40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A1E8-80CC-4CE1-848C-59635E28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0" y="2836958"/>
            <a:ext cx="5092962" cy="3086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4E8BC9-E0F2-4A9E-9AF3-050BCE33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0" y="1469606"/>
            <a:ext cx="2508379" cy="1212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75E08-C7FD-427B-AA82-ACFF2A0C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90" y="1767481"/>
            <a:ext cx="3949903" cy="419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3E4B4C-C16F-4DA6-9AF8-1EC9CCB2C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36958"/>
            <a:ext cx="5092962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72C2-D158-4D88-9175-6BFAFF83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sprint 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4B2D-468D-46BC-813E-5DA4B012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abandon</a:t>
            </a:r>
          </a:p>
          <a:p>
            <a:r>
              <a:rPr lang="fr-FR" dirty="0"/>
              <a:t>impossibilité à tester les logs vu qu’il n’y a pour l’instant aucun moteur</a:t>
            </a:r>
          </a:p>
          <a:p>
            <a:pPr marL="0" indent="0">
              <a:buNone/>
            </a:pPr>
            <a:r>
              <a:rPr lang="fr-FR" dirty="0"/>
              <a:t>=&gt; Prochaine étape se concentrer sur le moteur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FFA53-2335-469D-B0AF-8349E405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ED3BA-8955-4F8C-920E-D7357BA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1D92-204F-4D1D-A71E-5D9478DC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 : Sprint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8B79-C84A-412F-B215-42F93FFA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/>
              <a:t>Pouvoir avoir un aperçu, une image visible à la fin des calculs</a:t>
            </a:r>
          </a:p>
          <a:p>
            <a:pPr lvl="1"/>
            <a:r>
              <a:rPr lang="fr-FR" dirty="0"/>
              <a:t>Avoir un code clair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E2F49-D3DA-48BF-90E9-9697AFE9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8B591-9E22-4104-88DA-D5264AFF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479F-1B39-47DD-B8A4-D4F5C391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Sprint 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23073-5E13-4AF2-9134-1D8E465F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50010-0DA9-4E49-9F1D-B53BCF37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390CF-E912-432A-91FC-CE33D09F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380" y="365125"/>
            <a:ext cx="2276506" cy="15538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340EE8-E0E7-4A48-9353-E24B9BFB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" y="2010368"/>
            <a:ext cx="1111307" cy="7112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B019CE-5145-4449-BF07-FCEA0F2F6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79" y="1646706"/>
            <a:ext cx="1402513" cy="14385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CE7A24-9B0C-4C66-947C-3293575C8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61" y="3641071"/>
            <a:ext cx="787440" cy="4953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EFA4D6-67E0-46F3-86D7-87A853018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427" y="3225327"/>
            <a:ext cx="1401765" cy="14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487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Présentation</vt:lpstr>
      <vt:lpstr>Objectifs du projet</vt:lpstr>
      <vt:lpstr>Rappel des contraintes</vt:lpstr>
      <vt:lpstr>Déroulement du projet : Sprint 1</vt:lpstr>
      <vt:lpstr>Sprint 1</vt:lpstr>
      <vt:lpstr>Sprint 1</vt:lpstr>
      <vt:lpstr>Bilan du sprint 1 </vt:lpstr>
      <vt:lpstr>Déroulement du projet : Sprint 2</vt:lpstr>
      <vt:lpstr>Sprint 2</vt:lpstr>
      <vt:lpstr>Bilan du sprint 2</vt:lpstr>
      <vt:lpstr>Déroulement du projet : Sprint 3</vt:lpstr>
      <vt:lpstr>Sprint 3</vt:lpstr>
      <vt:lpstr>Bilan du Sprint 3</vt:lpstr>
      <vt:lpstr>Déroulement du projet : Sprint 4</vt:lpstr>
      <vt:lpstr>Sprint 4</vt:lpstr>
      <vt:lpstr>Sprint 4 : Exemple 1</vt:lpstr>
      <vt:lpstr>Sprint 4 : Exemple 1</vt:lpstr>
      <vt:lpstr>Sprint 4 : Exemple 2</vt:lpstr>
      <vt:lpstr>Sprint 4 : Exemple 2</vt:lpstr>
      <vt:lpstr>Bilan du Sprint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ROCHÉ Emile</dc:creator>
  <cp:lastModifiedBy>ROCHÉ Emile</cp:lastModifiedBy>
  <cp:revision>28</cp:revision>
  <dcterms:created xsi:type="dcterms:W3CDTF">2020-03-29T13:35:02Z</dcterms:created>
  <dcterms:modified xsi:type="dcterms:W3CDTF">2020-03-30T10:02:53Z</dcterms:modified>
</cp:coreProperties>
</file>