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79650E-C6F5-45CD-B130-C93E54B84C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 and blending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99A4447-5612-4B39-BE24-801A928CE21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1/27/21 11:36:46 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 Goals" id="2" name="slide2">
            <a:extLst>
              <a:ext uri="{FF2B5EF4-FFF2-40B4-BE49-F238E27FC236}">
                <a16:creationId xmlns:a16="http://schemas.microsoft.com/office/drawing/2014/main" id="{9880A760-B26A-4341-9174-ECF77A7B7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638300"/>
            <a:ext cx="4800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 with the highest sales" id="3" name="slide3">
            <a:extLst>
              <a:ext uri="{FF2B5EF4-FFF2-40B4-BE49-F238E27FC236}">
                <a16:creationId xmlns:a16="http://schemas.microsoft.com/office/drawing/2014/main" id="{5D81B815-48B5-4952-9049-A429A65549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66" y="0"/>
            <a:ext cx="7476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with Highest Sales" id="4" name="slide4">
            <a:extLst>
              <a:ext uri="{FF2B5EF4-FFF2-40B4-BE49-F238E27FC236}">
                <a16:creationId xmlns:a16="http://schemas.microsoft.com/office/drawing/2014/main" id="{CBD95174-6312-4EED-95FF-804F42F585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16" y="0"/>
            <a:ext cx="7637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AE3407F6-4E3E-474B-A37B-C885D6553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2021-01-27T16:36:46Z</dcterms:created>
  <dcterms:modified xsi:type="dcterms:W3CDTF">2021-01-27T16:36:46Z</dcterms:modified>
</cp:coreProperties>
</file>