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4" r:id="rId5"/>
    <p:sldId id="258" r:id="rId6"/>
    <p:sldId id="259" r:id="rId7"/>
    <p:sldId id="260" r:id="rId8"/>
    <p:sldId id="261" r:id="rId9"/>
    <p:sldId id="262" r:id="rId10"/>
    <p:sldId id="268" r:id="rId11"/>
    <p:sldId id="263" r:id="rId12"/>
    <p:sldId id="265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12AE0-4DCC-4EBB-831B-02999D053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40B9299-ADED-42ED-BE45-D89E8DF48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D8C16D-FB61-4F6B-862C-42F9E638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9911-8C6B-4B15-82C3-BB13D1B7BF68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F722696-5E9F-4752-8582-DB062B1B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116579-D0E7-42CC-883C-CCF7D480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DCD9-7DA9-4457-9544-62A2217009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113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ED68A-AE41-4B61-B947-97C70D2D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6C8F505-C187-44C3-832D-359C42FFD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9384D2-A104-410A-9DF0-DD9151B0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9911-8C6B-4B15-82C3-BB13D1B7BF68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3E16A7-4A72-497C-B033-173AE142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ECD0FE-0CE1-47F8-9822-A5C3440A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DCD9-7DA9-4457-9544-62A2217009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42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7FF494B-516B-4402-BE74-B2748261B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2BAA85B-FE6B-4D69-95E2-24B38CFEB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A71E1D4-25A6-49E4-B7C7-BC78A51C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9911-8C6B-4B15-82C3-BB13D1B7BF68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837163-E56F-4860-9F9C-02F8274B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4C00635-0F1B-4350-B462-0ED28BE5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DCD9-7DA9-4457-9544-62A2217009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093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AF6E7-9FEA-421E-94E6-4F307285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6F15E4-BF99-4BB7-86F2-CD6CC0735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176075-8525-4365-A672-EFA98BA8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9911-8C6B-4B15-82C3-BB13D1B7BF68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4A7F6E-FD74-466F-85DE-F9FFC500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579A79-46A0-4ACF-A585-DB1906F6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DCD9-7DA9-4457-9544-62A2217009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13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01A70-C411-4D94-BDD1-C8C1A944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4ECAEC-948F-48C8-A93C-AA174BD9C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B6AE0B-BC26-4D4C-B1D3-BFDF5FBD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9911-8C6B-4B15-82C3-BB13D1B7BF68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C2D146-6867-4129-8372-5F4DCC30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F83692-D332-4308-BD4B-317121FC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DCD9-7DA9-4457-9544-62A2217009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45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D0AE9-C112-4F8C-B3E0-CE72003C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BF3499-38BF-4573-A4A3-D15F37AB7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5FA5D86-B084-45E7-A63A-99A1EABAE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60B87-190C-4D8D-8F34-A0AD0893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9911-8C6B-4B15-82C3-BB13D1B7BF68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58879A0-4A73-44AE-81D2-FDEF1A90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DB0BF80-0F5A-47AF-ADFD-B408E5B4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DCD9-7DA9-4457-9544-62A2217009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224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70177-F30A-43AD-AA45-D2AE87C0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F58CD96-380D-49AC-93F3-925668C8C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74A7FE-F11F-4A30-B3D4-92D89444B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8773117-0D74-4FA2-AA7B-B53E0170E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0A50494-995C-42C3-9DC5-8ADA8AFED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179858A-3F32-4D3B-8E42-66074C5A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9911-8C6B-4B15-82C3-BB13D1B7BF68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BAE12FB-3927-45C3-A8A2-55E5D60C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9E3331-B151-4958-AAD3-D6E274C8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DCD9-7DA9-4457-9544-62A2217009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127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3DC3F-F406-4680-B4D0-2116B9C5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3187E1E-1DD2-4555-A972-39F0EA00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9911-8C6B-4B15-82C3-BB13D1B7BF68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DD83F19-36E1-41F4-970D-994BFA9E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0665899-552D-499A-BE42-434B4709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DCD9-7DA9-4457-9544-62A2217009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943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F2BB967-F174-4CB7-BFE7-ACD440E8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9911-8C6B-4B15-82C3-BB13D1B7BF68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DA3FEAC-58D9-4A37-BB15-D35AAD14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B16C0F-41A6-4AA9-927E-2E5B9F04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DCD9-7DA9-4457-9544-62A2217009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248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EDF89-16DD-4F3E-BA7A-7BD93FB4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C14747-3501-4E72-885D-81A950F1D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D84F05E-147D-4279-BEF1-C358B0278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63374BC-F9DF-44CA-83CB-06C54649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9911-8C6B-4B15-82C3-BB13D1B7BF68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B25EDCD-48BC-449B-BBA2-A6108519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6CA2CE-9491-42D8-8062-FA67783D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DCD9-7DA9-4457-9544-62A2217009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01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25812-91E7-42AF-AAEA-57D8380D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FD48BEB-1915-4488-A9D1-56D68ACA4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006863F-C106-44E8-8366-C37FAC4FD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8A983BA-7EF0-4D7E-AC69-2BF538F9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9911-8C6B-4B15-82C3-BB13D1B7BF68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DC4119-DA54-46FA-A00D-064FC67C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FE558A-85EA-4B8B-96A0-6835832B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DCD9-7DA9-4457-9544-62A2217009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725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9CABEA9-ED7C-460E-9BB6-AF6A185A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50DEFD-D121-41C5-BE14-EDFDFF7B2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C5E311-FEC6-4B52-A3EE-9D7E1A564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19911-8C6B-4B15-82C3-BB13D1B7BF68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D54E48-B498-4C0E-B057-BB6FA0FCE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3117D6-4EDC-4874-8CF8-AB38325C5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DCD9-7DA9-4457-9544-62A2217009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2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raonline.nl/wiki/AP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oraonline.nl/wiki/Diensten_zijn_herbruikbaa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umstandaardisatie.nl/sites/bfs/files/atoms/files/Discussie%20document%20RESTful%20APIs%20binnen%20de%20overheid%20-%20versie%201.1_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1151C-9EE6-4A53-B186-46F934BA3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2</a:t>
            </a:r>
            <a:r>
              <a:rPr lang="nl-NL" baseline="30000" dirty="0"/>
              <a:t>e</a:t>
            </a:r>
            <a:r>
              <a:rPr lang="nl-NL" dirty="0"/>
              <a:t> Bijeenkomst API architectuur ‘notificeren’.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1748EA3-FBF0-4A13-B749-01113108D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Breda, 15 oktober 2018</a:t>
            </a:r>
          </a:p>
        </p:txBody>
      </p:sp>
    </p:spTree>
    <p:extLst>
      <p:ext uri="{BB962C8B-B14F-4D97-AF65-F5344CB8AC3E}">
        <p14:creationId xmlns:p14="http://schemas.microsoft.com/office/powerpoint/2010/main" val="293509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F3ACA-47CD-43CF-8398-155A0013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Begrippen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1148BD-27B5-4C8B-B315-D5BD8B59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 verhoudt API terminologie bv </a:t>
            </a:r>
            <a:r>
              <a:rPr lang="nl-NL" dirty="0" err="1"/>
              <a:t>publisher</a:t>
            </a:r>
            <a:r>
              <a:rPr lang="nl-NL" dirty="0"/>
              <a:t>, </a:t>
            </a:r>
            <a:r>
              <a:rPr lang="nl-NL" dirty="0" err="1"/>
              <a:t>subscriber</a:t>
            </a:r>
            <a:r>
              <a:rPr lang="nl-NL" dirty="0"/>
              <a:t> zich tot nu gebruikelijke begrippen als ‘Afnemer’ en ‘dienstenaanbieder?</a:t>
            </a:r>
          </a:p>
          <a:p>
            <a:r>
              <a:rPr lang="nl-NL" dirty="0"/>
              <a:t>Kernbegrippen rond </a:t>
            </a:r>
            <a:r>
              <a:rPr lang="nl-NL" dirty="0" err="1"/>
              <a:t>API’s</a:t>
            </a:r>
            <a:r>
              <a:rPr lang="nl-NL" dirty="0"/>
              <a:t> moeten </a:t>
            </a:r>
            <a:r>
              <a:rPr lang="nl-NL" dirty="0" err="1"/>
              <a:t>sowiso</a:t>
            </a:r>
            <a:r>
              <a:rPr lang="nl-NL" dirty="0"/>
              <a:t> omwille van ‘elkaar goed begrijpen’ uitgewerkt worden. </a:t>
            </a:r>
          </a:p>
        </p:txBody>
      </p:sp>
    </p:spTree>
    <p:extLst>
      <p:ext uri="{BB962C8B-B14F-4D97-AF65-F5344CB8AC3E}">
        <p14:creationId xmlns:p14="http://schemas.microsoft.com/office/powerpoint/2010/main" val="186979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D5C54-785A-43DA-A181-24519ED8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Stelling: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C47B86-1EA1-4E6F-9D46-BC0B4C9A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‘Het is mogelijk door in de bestaande architecturen aanpassingen te doen om API architectuur te borgen’.</a:t>
            </a:r>
          </a:p>
          <a:p>
            <a:endParaRPr lang="nl-NL" dirty="0"/>
          </a:p>
          <a:p>
            <a:r>
              <a:rPr lang="nl-NL" dirty="0"/>
              <a:t>Discussie: ja en nee. Sommige elementen kan dat, anderen zijn voor </a:t>
            </a:r>
            <a:r>
              <a:rPr lang="nl-NL" dirty="0" err="1"/>
              <a:t>API’s</a:t>
            </a:r>
            <a:r>
              <a:rPr lang="nl-NL" dirty="0"/>
              <a:t> dusdanig anders, dat het gewoon niet kan in de huidige architectuur.</a:t>
            </a:r>
          </a:p>
          <a:p>
            <a:r>
              <a:rPr lang="nl-NL" dirty="0"/>
              <a:t>Voorstel: kennismodel als uitgangspunt nemen en daar voor API uitwerking aan geven. Invullen </a:t>
            </a:r>
            <a:r>
              <a:rPr lang="nl-NL" dirty="0">
                <a:hlinkClick r:id="rId2"/>
              </a:rPr>
              <a:t>NORA landingspagina </a:t>
            </a:r>
            <a:r>
              <a:rPr lang="nl-NL" dirty="0"/>
              <a:t>over API en van daaruit linken naar onze uitwerking voor API architectuur</a:t>
            </a:r>
          </a:p>
        </p:txBody>
      </p:sp>
    </p:spTree>
    <p:extLst>
      <p:ext uri="{BB962C8B-B14F-4D97-AF65-F5344CB8AC3E}">
        <p14:creationId xmlns:p14="http://schemas.microsoft.com/office/powerpoint/2010/main" val="253378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7D464-6DFF-4D37-AF24-867C0D4C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6EF70F-05F4-4D32-92A3-53809E85B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36414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 werkgroep API Architectuur oktober 2018. 13:30-15:30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Opening en mededelingen (5 minuten)</a:t>
            </a: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	Korte voorstel ronde  (5 minuten)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	Introductie architectuur mogelijkheden </a:t>
            </a:r>
            <a:r>
              <a:rPr lang="nl-NL" sz="3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API’s</a:t>
            </a: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door Joost </a:t>
            </a:r>
            <a:r>
              <a:rPr lang="nl-NL" sz="3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Farla</a:t>
            </a: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nl-NL" sz="3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APIwise</a:t>
            </a: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en Dennis de Wit (Drechtsteden) (45 minuten)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Introductie van API mogelijkheden . Hierbij wordt als referentie gebruik gemaakt van gemeentelijke architectuur modellen. Wat zijn de Architectuur uitdagingen voor ‘Notificeren’ om deze toe te passen? Discussie en reactie.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Pauze: (15 minuten)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	Architectuur uitdagingen. Emile van der Maas (25 minuten)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welke ‘paradigma-shift’ is nodig om API architectuur goed in te richten en borgen? Kan dat in de bestaande architecturen (NORA, GEMMA, EAR </a:t>
            </a:r>
            <a:r>
              <a:rPr lang="nl-NL" sz="3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)? Welke aanpassingen zouden nodig zijn? 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 startAt="5"/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Vervolg bijeenkomst en stappen (15 minuten). Zie Datumprikker. Beschikbare locaties welkom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bijeenkomst week 1 of 2 november. Thema: Opvragen vanuit case Rijksoverheid? </a:t>
            </a:r>
            <a:r>
              <a:rPr lang="nl-NL" sz="3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Dienstverlener</a:t>
            </a:r>
            <a:endParaRPr lang="nl-NL" sz="3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bijeenkomst eind november / begin december. Thema: synchroniseren. Vanuit case ? Eerste versie van architectuur advies (review online/GitHub).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Januari: definitieve versie advies presenteren en aanbieden.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  Wat verder ter tafel komt	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Einde ca 15:30 met uitloop voor napraten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13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7D464-6DFF-4D37-AF24-867C0D4C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6EF70F-05F4-4D32-92A3-53809E85B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36414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 werkgroep API Architectuur oktober 2018. 13:30-15:30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Opening en mededelingen (5 minuten)</a:t>
            </a: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	Korte voorstel ronde  (5 minuten)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	Introductie architectuur mogelijkheden </a:t>
            </a:r>
            <a:r>
              <a:rPr lang="nl-NL" sz="3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API’s</a:t>
            </a: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door Joost </a:t>
            </a:r>
            <a:r>
              <a:rPr lang="nl-NL" sz="3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Farla</a:t>
            </a: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nl-NL" sz="3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APIwise</a:t>
            </a: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en Dennis de Wit (Drechtsteden) (45 minuten)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Introductie van API mogelijkheden . Hierbij wordt als referentie gebruik gemaakt van gemeentelijke architectuur modellen. Wat zijn de Architectuur uitdagingen voor ‘Notificeren’ om deze toe te passen? Discussie en reactie.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Pauze: (15 minuten)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	Architectuur uitdagingen. Emile van der Maas (25 minuten)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welke ‘paradigma-shift’ is nodig om API architectuur goed in te richten en borgen? Kan dat in de bestaande architecturen (NORA, GEMMA, EAR </a:t>
            </a:r>
            <a:r>
              <a:rPr lang="nl-NL" sz="3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)? Welke aanpassingen zouden nodig zijn? 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 startAt="5"/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Vervolg bijeenkomst en stappen (15 minuten). Zie Datumprikker. Beschikbare locaties welkom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bijeenkomst week 1 of 2 november. Thema: Opvragen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bijeenkomst eind november / begin december. Thema: synchroniseren. Eerste versie van architectuur advies (review online/GitHub).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Januari: definitieve versie advies presenteren en aanbieden.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  Wat verder ter tafel komt	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Einde ca 15:30 met uitloop voor napraten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3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6C223-786A-4510-8167-2ED266A8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26202E-2095-4820-A981-619EC4F4C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Presentatie Joost en Dennis</a:t>
            </a:r>
          </a:p>
        </p:txBody>
      </p:sp>
    </p:spTree>
    <p:extLst>
      <p:ext uri="{BB962C8B-B14F-4D97-AF65-F5344CB8AC3E}">
        <p14:creationId xmlns:p14="http://schemas.microsoft.com/office/powerpoint/2010/main" val="267980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9EDFBA8-0078-4765-85CE-9F51359F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88196E4-2B62-423B-8C75-8A4434F5B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175" y="524669"/>
            <a:ext cx="3810000" cy="1047750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B7E61AE6-82FD-45CA-A2E1-62BB23D1EBDF}"/>
              </a:ext>
            </a:extLst>
          </p:cNvPr>
          <p:cNvSpPr txBox="1"/>
          <p:nvPr/>
        </p:nvSpPr>
        <p:spPr>
          <a:xfrm>
            <a:off x="914399" y="2190750"/>
            <a:ext cx="102393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Emile van der Maas</a:t>
            </a:r>
          </a:p>
          <a:p>
            <a:r>
              <a:rPr lang="nl-NL" sz="2000" dirty="0"/>
              <a:t>Architect bij Solventa BV</a:t>
            </a:r>
          </a:p>
          <a:p>
            <a:r>
              <a:rPr lang="nl-NL" sz="2000" dirty="0"/>
              <a:t>Daarvoor 15 jaar als architect bij Stichting ICTU </a:t>
            </a:r>
          </a:p>
          <a:p>
            <a:r>
              <a:rPr lang="nl-NL" sz="2000" dirty="0"/>
              <a:t>Architectuur Stelsel van Basisregistraties, opzetten en door ontwikkelen NORA-familie</a:t>
            </a:r>
          </a:p>
          <a:p>
            <a:r>
              <a:rPr lang="nl-NL" sz="2000" dirty="0"/>
              <a:t>Gevraagd vanuit VNG realisatie om deze werkgroep architectuur API voor te zitten/ trekken</a:t>
            </a:r>
          </a:p>
        </p:txBody>
      </p:sp>
    </p:spTree>
    <p:extLst>
      <p:ext uri="{BB962C8B-B14F-4D97-AF65-F5344CB8AC3E}">
        <p14:creationId xmlns:p14="http://schemas.microsoft.com/office/powerpoint/2010/main" val="413740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91228-DA61-4123-9122-AE7F1131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Paradigma shift (?)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EC3B31-4F1A-4C61-9A2D-03E34925C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‘werken met en het ontwikkelen van </a:t>
            </a:r>
            <a:r>
              <a:rPr lang="nl-NL" dirty="0" err="1"/>
              <a:t>API’s</a:t>
            </a:r>
            <a:r>
              <a:rPr lang="nl-NL" dirty="0"/>
              <a:t> verhoudt zich slecht tot de bestaande (NORA, GEMMA, EAR </a:t>
            </a:r>
            <a:r>
              <a:rPr lang="nl-NL" dirty="0" err="1"/>
              <a:t>etc</a:t>
            </a:r>
            <a:r>
              <a:rPr lang="nl-NL" dirty="0"/>
              <a:t>) architecturen (blauwdrukken). Werken met </a:t>
            </a:r>
            <a:r>
              <a:rPr lang="nl-NL" dirty="0" err="1"/>
              <a:t>API’s</a:t>
            </a:r>
            <a:r>
              <a:rPr lang="nl-NL" dirty="0"/>
              <a:t> vraagt om een paradigma-shift’. </a:t>
            </a:r>
          </a:p>
          <a:p>
            <a:endParaRPr lang="nl-NL" dirty="0"/>
          </a:p>
          <a:p>
            <a:r>
              <a:rPr lang="nl-NL" dirty="0"/>
              <a:t>Is inpassing in de structuur van bestaande architecturen (on-) mogelijk?</a:t>
            </a:r>
          </a:p>
          <a:p>
            <a:r>
              <a:rPr lang="nl-NL" dirty="0"/>
              <a:t>Wat is er nodig om API Architectuur te borgen?</a:t>
            </a:r>
          </a:p>
        </p:txBody>
      </p:sp>
    </p:spTree>
    <p:extLst>
      <p:ext uri="{BB962C8B-B14F-4D97-AF65-F5344CB8AC3E}">
        <p14:creationId xmlns:p14="http://schemas.microsoft.com/office/powerpoint/2010/main" val="284144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3A7FF-19FD-4994-ADD1-265951CB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Huidig kennismodel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1FC26BF4-36BD-4D68-9DC9-94427AA3A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6" y="1690687"/>
            <a:ext cx="9725024" cy="43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1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56660-DDD4-474D-9AE8-3ACDFA3E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Via principes?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A2F78B2-22CD-4A61-AD7B-6FAF2F849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0725"/>
            <a:ext cx="10515600" cy="660325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C10DEE92-69FE-427B-A86E-E97F30415FA6}"/>
              </a:ext>
            </a:extLst>
          </p:cNvPr>
          <p:cNvSpPr/>
          <p:nvPr/>
        </p:nvSpPr>
        <p:spPr>
          <a:xfrm>
            <a:off x="838199" y="2591485"/>
            <a:ext cx="105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? BP09: Afnemers kunnen erop vertrouwen dat de dienstverlener zich aan afspraken houdt.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D12EA88-800B-460F-A848-75C325CF6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179044"/>
            <a:ext cx="10515598" cy="68257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ECE45BCB-D6F3-4132-B838-97D7A804782A}"/>
              </a:ext>
            </a:extLst>
          </p:cNvPr>
          <p:cNvSpPr/>
          <p:nvPr/>
        </p:nvSpPr>
        <p:spPr>
          <a:xfrm>
            <a:off x="838199" y="3977759"/>
            <a:ext cx="105155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u="sng" dirty="0">
                <a:solidFill>
                  <a:srgbClr val="0645AD"/>
                </a:solidFill>
                <a:latin typeface="Arial" panose="020B0604020202020204" pitchFamily="34" charset="0"/>
                <a:hlinkClick r:id="rId4" tooltip="Diensten zijn herbruikbaa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AP01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: Diensten zijn herbruikbaar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Bronnen: NORA Basisprincipes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	Functionele inrichtingsprincipes API basis- en kerngegevens, oktober 2018, D. de Witt, 	Drechtsteden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Is een API te zien als een dienst?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9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873B5-3AAD-44C6-A4DF-237BDAE2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Bouwsteen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7284CA-1B3A-4B5C-BFA1-E3728FE03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Is een API een bouwsteen?</a:t>
            </a:r>
          </a:p>
          <a:p>
            <a:r>
              <a:rPr lang="nl-NL" b="1" dirty="0"/>
              <a:t>Bouwsteen in NORA: "Voorziening die deel uitmaakt van de infrastructuur van de e-overheid."</a:t>
            </a:r>
            <a:r>
              <a:rPr lang="nl-NL" dirty="0"/>
              <a:t> Wat een voorziening is, is nog niet nader bepaald. In de praktijk wordt bij bouwstenen gedacht aan een systeem, product, standaard of een stelsel van afspraken</a:t>
            </a:r>
          </a:p>
          <a:p>
            <a:r>
              <a:rPr lang="nl-NL" dirty="0"/>
              <a:t>Maar API is ook: dienstverlening, documentatie </a:t>
            </a:r>
            <a:r>
              <a:rPr lang="nl-NL" dirty="0" err="1"/>
              <a:t>etc</a:t>
            </a:r>
            <a:r>
              <a:rPr lang="nl-NL" dirty="0"/>
              <a:t>  ‘eromheen’. </a:t>
            </a:r>
          </a:p>
          <a:p>
            <a:r>
              <a:rPr lang="nl-NL" dirty="0"/>
              <a:t>Ergo: hierover moeten we het hebben en een besluit nemen. Mogelijk het kennismodel uitbreiden?</a:t>
            </a:r>
          </a:p>
        </p:txBody>
      </p:sp>
    </p:spTree>
    <p:extLst>
      <p:ext uri="{BB962C8B-B14F-4D97-AF65-F5344CB8AC3E}">
        <p14:creationId xmlns:p14="http://schemas.microsoft.com/office/powerpoint/2010/main" val="261513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D54A7-0142-428F-AA62-A38B8BA0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Standaarden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71ABD8-7C10-4591-B4D8-2C4DA474F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>
                <a:hlinkClick r:id="rId2"/>
              </a:rPr>
              <a:t>API standaarden</a:t>
            </a:r>
            <a:r>
              <a:rPr lang="nl-NL" dirty="0"/>
              <a:t> (Bureau Forum Standaardisatie) (2016)</a:t>
            </a:r>
          </a:p>
          <a:p>
            <a:r>
              <a:rPr lang="nl-NL" dirty="0"/>
              <a:t>Kwestie van updaten? 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224954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390</Words>
  <Application>Microsoft Office PowerPoint</Application>
  <PresentationFormat>Breedbeeld</PresentationFormat>
  <Paragraphs>64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Kantoorthema</vt:lpstr>
      <vt:lpstr>2e Bijeenkomst API architectuur ‘notificeren’.</vt:lpstr>
      <vt:lpstr>PowerPoint-presentatie</vt:lpstr>
      <vt:lpstr>PowerPoint-presentatie</vt:lpstr>
      <vt:lpstr>PowerPoint-presentatie</vt:lpstr>
      <vt:lpstr>Paradigma shift (?)</vt:lpstr>
      <vt:lpstr>Huidig kennismodel</vt:lpstr>
      <vt:lpstr>Via principes? </vt:lpstr>
      <vt:lpstr>Bouwsteen</vt:lpstr>
      <vt:lpstr>Standaarden</vt:lpstr>
      <vt:lpstr>Begrippen</vt:lpstr>
      <vt:lpstr>Stelling: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2e Bijeenkomst API architectuur</dc:title>
  <dc:creator>Emile van der Maas</dc:creator>
  <cp:lastModifiedBy>Emile van der Maas</cp:lastModifiedBy>
  <cp:revision>20</cp:revision>
  <dcterms:created xsi:type="dcterms:W3CDTF">2018-10-15T04:47:44Z</dcterms:created>
  <dcterms:modified xsi:type="dcterms:W3CDTF">2018-10-16T14:25:31Z</dcterms:modified>
</cp:coreProperties>
</file>